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oboto"/>
      <p:regular r:id="rId22"/>
      <p:bold r:id="rId23"/>
      <p:italic r:id="rId24"/>
      <p:boldItalic r:id="rId25"/>
    </p:embeddedFont>
    <p:embeddedFont>
      <p:font typeface="Century Gothic"/>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regular.fntdata"/><Relationship Id="rId21" Type="http://schemas.openxmlformats.org/officeDocument/2006/relationships/slide" Target="slides/slide15.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CenturyGothic-regular.fntdata"/><Relationship Id="rId25" Type="http://schemas.openxmlformats.org/officeDocument/2006/relationships/font" Target="fonts/Roboto-boldItalic.fntdata"/><Relationship Id="rId28" Type="http://schemas.openxmlformats.org/officeDocument/2006/relationships/font" Target="fonts/CenturyGothic-italic.fntdata"/><Relationship Id="rId27" Type="http://schemas.openxmlformats.org/officeDocument/2006/relationships/font" Target="fonts/CenturyGothic-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CenturyGothic-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72686d56b3_2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72686d56b3_2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t/>
            </a:r>
            <a:endParaRPr sz="100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72e29ee64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72e29ee64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75c1feaf79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75c1feaf79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75c1feaf79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75c1feaf79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72686d56b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72686d56b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72686d56b3_2_116:notes"/>
          <p:cNvSpPr txBox="1"/>
          <p:nvPr>
            <p:ph idx="1" type="body"/>
          </p:nvPr>
        </p:nvSpPr>
        <p:spPr>
          <a:xfrm>
            <a:off x="685800" y="4400550"/>
            <a:ext cx="5486400" cy="36006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t/>
            </a:r>
            <a:endParaRPr/>
          </a:p>
        </p:txBody>
      </p:sp>
      <p:sp>
        <p:nvSpPr>
          <p:cNvPr id="239" name="Google Shape;239;g372686d56b3_2_116:notes"/>
          <p:cNvSpPr/>
          <p:nvPr>
            <p:ph idx="2" type="sldImg"/>
          </p:nvPr>
        </p:nvSpPr>
        <p:spPr>
          <a:xfrm>
            <a:off x="701951" y="1143000"/>
            <a:ext cx="54540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72686d56b3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72686d56b3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What is the difference between </a:t>
            </a:r>
            <a:r>
              <a:rPr lang="en"/>
              <a:t>python</a:t>
            </a:r>
            <a:r>
              <a:rPr lang="en"/>
              <a:t> and other programs? Python uses AI to assist with coding and can even help </a:t>
            </a:r>
            <a:r>
              <a:rPr lang="en"/>
              <a:t>you with</a:t>
            </a:r>
            <a:r>
              <a:rPr lang="en"/>
              <a:t> error and give you </a:t>
            </a:r>
            <a:r>
              <a:rPr lang="en"/>
              <a:t>example</a:t>
            </a:r>
            <a:r>
              <a:rPr lang="en"/>
              <a:t> coding. While C++ is more basic there is no AI to assist you</a:t>
            </a:r>
            <a:endParaRPr/>
          </a:p>
          <a:p>
            <a:pPr indent="-298450" lvl="0" marL="457200" rtl="0" algn="l">
              <a:spcBef>
                <a:spcPts val="0"/>
              </a:spcBef>
              <a:spcAft>
                <a:spcPts val="0"/>
              </a:spcAft>
              <a:buSzPts val="1100"/>
              <a:buAutoNum type="arabicPeriod"/>
            </a:pPr>
            <a:r>
              <a:rPr lang="en"/>
              <a:t>What is the purpose of this?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72686d56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72686d56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72686d56b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72686d56b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C.J</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slide josh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350">
                <a:solidFill>
                  <a:srgbClr val="EEF0FF"/>
                </a:solidFill>
                <a:highlight>
                  <a:srgbClr val="222322"/>
                </a:highlight>
                <a:latin typeface="Roboto"/>
                <a:ea typeface="Roboto"/>
                <a:cs typeface="Roboto"/>
                <a:sym typeface="Roboto"/>
              </a:rPr>
              <a:t>Gray matter is a crucial component of the central nervous system, primarily found in the brain and spinal cord. It's composed of neuronal cell bodies, dendrites, glial cells, capillaries, and the neuropil (unmyelinated axons and dendrites). It's responsible for processing information, controlling movement, memory, emotions, and other cognitive functions. </a:t>
            </a:r>
            <a:endParaRPr sz="1350">
              <a:solidFill>
                <a:srgbClr val="EEF0FF"/>
              </a:solidFill>
              <a:highlight>
                <a:srgbClr val="222322"/>
              </a:highlight>
              <a:latin typeface="Roboto"/>
              <a:ea typeface="Roboto"/>
              <a:cs typeface="Roboto"/>
              <a:sym typeface="Roboto"/>
            </a:endParaRPr>
          </a:p>
          <a:p>
            <a:pPr indent="0" lvl="0" marL="0" rtl="0" algn="l">
              <a:spcBef>
                <a:spcPts val="0"/>
              </a:spcBef>
              <a:spcAft>
                <a:spcPts val="0"/>
              </a:spcAft>
              <a:buNone/>
            </a:pPr>
            <a:r>
              <a:t/>
            </a:r>
            <a:endParaRPr sz="1350">
              <a:solidFill>
                <a:srgbClr val="EEF0FF"/>
              </a:solidFill>
              <a:highlight>
                <a:srgbClr val="222322"/>
              </a:highlight>
              <a:latin typeface="Roboto"/>
              <a:ea typeface="Roboto"/>
              <a:cs typeface="Roboto"/>
              <a:sym typeface="Roboto"/>
            </a:endParaRPr>
          </a:p>
          <a:p>
            <a:pPr indent="0" lvl="0" marL="0" rtl="0" algn="l">
              <a:spcBef>
                <a:spcPts val="0"/>
              </a:spcBef>
              <a:spcAft>
                <a:spcPts val="0"/>
              </a:spcAft>
              <a:buNone/>
            </a:pPr>
            <a:r>
              <a:t/>
            </a:r>
            <a:endParaRPr sz="1350">
              <a:solidFill>
                <a:srgbClr val="EEF0FF"/>
              </a:solidFill>
              <a:highlight>
                <a:srgbClr val="222322"/>
              </a:highlight>
              <a:latin typeface="Roboto"/>
              <a:ea typeface="Roboto"/>
              <a:cs typeface="Roboto"/>
              <a:sym typeface="Roboto"/>
            </a:endParaRPr>
          </a:p>
          <a:p>
            <a:pPr indent="0" lvl="0" marL="0" rtl="0" algn="l">
              <a:spcBef>
                <a:spcPts val="0"/>
              </a:spcBef>
              <a:spcAft>
                <a:spcPts val="0"/>
              </a:spcAft>
              <a:buNone/>
            </a:pPr>
            <a:r>
              <a:t/>
            </a:r>
            <a:endParaRPr sz="1350">
              <a:solidFill>
                <a:srgbClr val="EEF0FF"/>
              </a:solidFill>
              <a:highlight>
                <a:srgbClr val="222322"/>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72686d56b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72686d56b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72686d56b3_2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72686d56b3_2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video demonstration of what we did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72e29ee644_5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72e29ee644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72686d56b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72686d56b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72686d56b3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72686d56b3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75c1feaf79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75c1feaf7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2" marL="1371600" rtl="0" algn="l">
              <a:lnSpc>
                <a:spcPct val="115000"/>
              </a:lnSpc>
              <a:spcBef>
                <a:spcPts val="1200"/>
              </a:spcBef>
              <a:spcAft>
                <a:spcPts val="0"/>
              </a:spcAft>
              <a:buClr>
                <a:schemeClr val="dk1"/>
              </a:buClr>
              <a:buSzPts val="1000"/>
              <a:buChar char="●"/>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solidFill>
                  <a:srgbClr val="45818E"/>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5" name="Shape 55"/>
        <p:cNvGrpSpPr/>
        <p:nvPr/>
      </p:nvGrpSpPr>
      <p:grpSpPr>
        <a:xfrm>
          <a:off x="0" y="0"/>
          <a:ext cx="0" cy="0"/>
          <a:chOff x="0" y="0"/>
          <a:chExt cx="0" cy="0"/>
        </a:xfrm>
      </p:grpSpPr>
      <p:sp>
        <p:nvSpPr>
          <p:cNvPr id="56" name="Google Shape;56;p14"/>
          <p:cNvSpPr txBox="1"/>
          <p:nvPr>
            <p:ph idx="12" type="sldNum"/>
          </p:nvPr>
        </p:nvSpPr>
        <p:spPr>
          <a:xfrm>
            <a:off x="6627117" y="4856667"/>
            <a:ext cx="2203500" cy="208200"/>
          </a:xfrm>
          <a:prstGeom prst="rect">
            <a:avLst/>
          </a:prstGeom>
          <a:noFill/>
          <a:ln>
            <a:noFill/>
          </a:ln>
        </p:spPr>
        <p:txBody>
          <a:bodyPr anchorCtr="0" anchor="t" bIns="34275" lIns="68575" spcFirstLastPara="1" rIns="0" wrap="square" tIns="34275">
            <a:noAutofit/>
          </a:bodyPr>
          <a:lstStyle>
            <a:lvl1pPr indent="0" lvl="0" marL="0" algn="r">
              <a:spcBef>
                <a:spcPts val="0"/>
              </a:spcBef>
              <a:buNone/>
              <a:defRPr b="0" i="0" sz="800" u="none" cap="none" strike="noStrike">
                <a:solidFill>
                  <a:schemeClr val="dk1"/>
                </a:solidFill>
                <a:latin typeface="Arial"/>
                <a:ea typeface="Arial"/>
                <a:cs typeface="Arial"/>
                <a:sym typeface="Arial"/>
              </a:defRPr>
            </a:lvl1pPr>
            <a:lvl2pPr indent="0" lvl="1" marL="0" algn="r">
              <a:spcBef>
                <a:spcPts val="0"/>
              </a:spcBef>
              <a:buNone/>
              <a:defRPr b="0" i="0" sz="800" u="none" cap="none" strike="noStrike">
                <a:solidFill>
                  <a:schemeClr val="dk1"/>
                </a:solidFill>
                <a:latin typeface="Arial"/>
                <a:ea typeface="Arial"/>
                <a:cs typeface="Arial"/>
                <a:sym typeface="Arial"/>
              </a:defRPr>
            </a:lvl2pPr>
            <a:lvl3pPr indent="0" lvl="2" marL="0" algn="r">
              <a:spcBef>
                <a:spcPts val="0"/>
              </a:spcBef>
              <a:buNone/>
              <a:defRPr b="0" i="0" sz="800" u="none" cap="none" strike="noStrike">
                <a:solidFill>
                  <a:schemeClr val="dk1"/>
                </a:solidFill>
                <a:latin typeface="Arial"/>
                <a:ea typeface="Arial"/>
                <a:cs typeface="Arial"/>
                <a:sym typeface="Arial"/>
              </a:defRPr>
            </a:lvl3pPr>
            <a:lvl4pPr indent="0" lvl="3" marL="0" algn="r">
              <a:spcBef>
                <a:spcPts val="0"/>
              </a:spcBef>
              <a:buNone/>
              <a:defRPr b="0" i="0" sz="800" u="none" cap="none" strike="noStrike">
                <a:solidFill>
                  <a:schemeClr val="dk1"/>
                </a:solidFill>
                <a:latin typeface="Arial"/>
                <a:ea typeface="Arial"/>
                <a:cs typeface="Arial"/>
                <a:sym typeface="Arial"/>
              </a:defRPr>
            </a:lvl4pPr>
            <a:lvl5pPr indent="0" lvl="4" marL="0" algn="r">
              <a:spcBef>
                <a:spcPts val="0"/>
              </a:spcBef>
              <a:buNone/>
              <a:defRPr b="0" i="0" sz="800" u="none" cap="none" strike="noStrike">
                <a:solidFill>
                  <a:schemeClr val="dk1"/>
                </a:solidFill>
                <a:latin typeface="Arial"/>
                <a:ea typeface="Arial"/>
                <a:cs typeface="Arial"/>
                <a:sym typeface="Arial"/>
              </a:defRPr>
            </a:lvl5pPr>
            <a:lvl6pPr indent="0" lvl="5" marL="0" algn="r">
              <a:spcBef>
                <a:spcPts val="0"/>
              </a:spcBef>
              <a:buNone/>
              <a:defRPr b="0" i="0" sz="800" u="none" cap="none" strike="noStrike">
                <a:solidFill>
                  <a:schemeClr val="dk1"/>
                </a:solidFill>
                <a:latin typeface="Arial"/>
                <a:ea typeface="Arial"/>
                <a:cs typeface="Arial"/>
                <a:sym typeface="Arial"/>
              </a:defRPr>
            </a:lvl6pPr>
            <a:lvl7pPr indent="0" lvl="6" marL="0" algn="r">
              <a:spcBef>
                <a:spcPts val="0"/>
              </a:spcBef>
              <a:buNone/>
              <a:defRPr b="0" i="0" sz="800" u="none" cap="none" strike="noStrike">
                <a:solidFill>
                  <a:schemeClr val="dk1"/>
                </a:solidFill>
                <a:latin typeface="Arial"/>
                <a:ea typeface="Arial"/>
                <a:cs typeface="Arial"/>
                <a:sym typeface="Arial"/>
              </a:defRPr>
            </a:lvl7pPr>
            <a:lvl8pPr indent="0" lvl="7" marL="0" algn="r">
              <a:spcBef>
                <a:spcPts val="0"/>
              </a:spcBef>
              <a:buNone/>
              <a:defRPr b="0" i="0" sz="800" u="none" cap="none" strike="noStrike">
                <a:solidFill>
                  <a:schemeClr val="dk1"/>
                </a:solidFill>
                <a:latin typeface="Arial"/>
                <a:ea typeface="Arial"/>
                <a:cs typeface="Arial"/>
                <a:sym typeface="Arial"/>
              </a:defRPr>
            </a:lvl8pPr>
            <a:lvl9pPr indent="0" lvl="8" mar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4"/>
          <p:cNvSpPr txBox="1"/>
          <p:nvPr>
            <p:ph idx="1" type="body"/>
          </p:nvPr>
        </p:nvSpPr>
        <p:spPr>
          <a:xfrm>
            <a:off x="302258" y="984063"/>
            <a:ext cx="8539500" cy="2958600"/>
          </a:xfrm>
          <a:prstGeom prst="rect">
            <a:avLst/>
          </a:prstGeom>
          <a:noFill/>
          <a:ln>
            <a:noFill/>
          </a:ln>
        </p:spPr>
        <p:txBody>
          <a:bodyPr anchorCtr="0" anchor="t" bIns="34275" lIns="68575" spcFirstLastPara="1" rIns="68575" wrap="square" tIns="34275">
            <a:normAutofit/>
          </a:bodyPr>
          <a:lstStyle>
            <a:lvl1pPr indent="-304800" lvl="0" marL="457200" algn="l">
              <a:lnSpc>
                <a:spcPct val="100000"/>
              </a:lnSpc>
              <a:spcBef>
                <a:spcPts val="500"/>
              </a:spcBef>
              <a:spcAft>
                <a:spcPts val="0"/>
              </a:spcAft>
              <a:buSzPts val="1200"/>
              <a:buFont typeface="Arial"/>
              <a:buChar char="•"/>
              <a:defRPr b="0"/>
            </a:lvl1pPr>
            <a:lvl2pPr indent="-304800" lvl="1" marL="914400" algn="l">
              <a:lnSpc>
                <a:spcPct val="100000"/>
              </a:lnSpc>
              <a:spcBef>
                <a:spcPts val="200"/>
              </a:spcBef>
              <a:spcAft>
                <a:spcPts val="0"/>
              </a:spcAft>
              <a:buSzPts val="1200"/>
              <a:buFont typeface="Arial"/>
              <a:buChar char="•"/>
              <a:defRPr>
                <a:solidFill>
                  <a:srgbClr val="7F7F7F"/>
                </a:solidFill>
              </a:defRPr>
            </a:lvl2pPr>
            <a:lvl3pPr indent="-304800" lvl="2" marL="1371600" algn="l">
              <a:lnSpc>
                <a:spcPct val="100000"/>
              </a:lnSpc>
              <a:spcBef>
                <a:spcPts val="200"/>
              </a:spcBef>
              <a:spcAft>
                <a:spcPts val="0"/>
              </a:spcAft>
              <a:buClr>
                <a:schemeClr val="dk1"/>
              </a:buClr>
              <a:buSzPts val="1200"/>
              <a:buFont typeface="Arial"/>
              <a:buChar char="•"/>
              <a:defRPr>
                <a:solidFill>
                  <a:srgbClr val="7F7F7F"/>
                </a:solidFill>
              </a:defRPr>
            </a:lvl3pPr>
            <a:lvl4pPr indent="-304800" lvl="3" marL="1828800" algn="l">
              <a:lnSpc>
                <a:spcPct val="100000"/>
              </a:lnSpc>
              <a:spcBef>
                <a:spcPts val="200"/>
              </a:spcBef>
              <a:spcAft>
                <a:spcPts val="0"/>
              </a:spcAft>
              <a:buClr>
                <a:schemeClr val="dk1"/>
              </a:buClr>
              <a:buSzPts val="1200"/>
              <a:buFont typeface="Arial"/>
              <a:buChar char="•"/>
              <a:defRPr>
                <a:solidFill>
                  <a:srgbClr val="7F7F7F"/>
                </a:solidFill>
              </a:defRPr>
            </a:lvl4pPr>
            <a:lvl5pPr indent="-298450" lvl="4" marL="2286000" algn="l">
              <a:lnSpc>
                <a:spcPct val="90000"/>
              </a:lnSpc>
              <a:spcBef>
                <a:spcPts val="400"/>
              </a:spcBef>
              <a:spcAft>
                <a:spcPts val="0"/>
              </a:spcAft>
              <a:buClr>
                <a:schemeClr val="dk1"/>
              </a:buClr>
              <a:buSzPts val="1100"/>
              <a:buFont typeface="Arial"/>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 name="Google Shape;58;p14"/>
          <p:cNvSpPr txBox="1"/>
          <p:nvPr>
            <p:ph type="title"/>
          </p:nvPr>
        </p:nvSpPr>
        <p:spPr>
          <a:xfrm>
            <a:off x="302257" y="239313"/>
            <a:ext cx="8539500" cy="528300"/>
          </a:xfrm>
          <a:prstGeom prst="rect">
            <a:avLst/>
          </a:prstGeom>
          <a:noFill/>
          <a:ln>
            <a:noFill/>
          </a:ln>
        </p:spPr>
        <p:txBody>
          <a:bodyPr anchorCtr="0" anchor="t" bIns="34275" lIns="68575" spcFirstLastPara="1" rIns="68575" wrap="square" tIns="34275">
            <a:noAutofit/>
          </a:bodyPr>
          <a:lstStyle>
            <a:lvl1pPr lvl="0" algn="l">
              <a:lnSpc>
                <a:spcPct val="90000"/>
              </a:lnSpc>
              <a:spcBef>
                <a:spcPts val="0"/>
              </a:spcBef>
              <a:spcAft>
                <a:spcPts val="0"/>
              </a:spcAft>
              <a:buClr>
                <a:srgbClr val="0069A5"/>
              </a:buClr>
              <a:buSzPts val="2300"/>
              <a:buFont typeface="Arial"/>
              <a:buNone/>
              <a:defRPr sz="23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rgbClr val="FFFFFF"/>
        </a:solidFill>
      </p:bgPr>
    </p:bg>
    <p:spTree>
      <p:nvGrpSpPr>
        <p:cNvPr id="59" name="Shape 59"/>
        <p:cNvGrpSpPr/>
        <p:nvPr/>
      </p:nvGrpSpPr>
      <p:grpSpPr>
        <a:xfrm>
          <a:off x="0" y="0"/>
          <a:ext cx="0" cy="0"/>
          <a:chOff x="0" y="0"/>
          <a:chExt cx="0" cy="0"/>
        </a:xfrm>
      </p:grpSpPr>
      <p:sp>
        <p:nvSpPr>
          <p:cNvPr id="60" name="Google Shape;60;p15"/>
          <p:cNvSpPr/>
          <p:nvPr/>
        </p:nvSpPr>
        <p:spPr>
          <a:xfrm>
            <a:off x="0" y="0"/>
            <a:ext cx="9144000" cy="5143500"/>
          </a:xfrm>
          <a:prstGeom prst="rect">
            <a:avLst/>
          </a:prstGeom>
          <a:solidFill>
            <a:srgbClr val="004D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1" name="Google Shape;61;p15"/>
          <p:cNvSpPr txBox="1"/>
          <p:nvPr>
            <p:ph type="ctrTitle"/>
          </p:nvPr>
        </p:nvSpPr>
        <p:spPr>
          <a:xfrm>
            <a:off x="627623" y="2238213"/>
            <a:ext cx="7024500" cy="4056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lt1"/>
              </a:buClr>
              <a:buSzPts val="2800"/>
              <a:buFont typeface="Arial"/>
              <a:buNone/>
              <a:defRPr sz="28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 name="Google Shape;62;p15"/>
          <p:cNvSpPr txBox="1"/>
          <p:nvPr>
            <p:ph idx="1" type="body"/>
          </p:nvPr>
        </p:nvSpPr>
        <p:spPr>
          <a:xfrm>
            <a:off x="631827" y="2698251"/>
            <a:ext cx="6442800" cy="405600"/>
          </a:xfrm>
          <a:prstGeom prst="rect">
            <a:avLst/>
          </a:prstGeom>
          <a:noFill/>
          <a:ln>
            <a:noFill/>
          </a:ln>
        </p:spPr>
        <p:txBody>
          <a:bodyPr anchorCtr="0" anchor="t" bIns="34275" lIns="0" spcFirstLastPara="1" rIns="68575" wrap="square" tIns="0">
            <a:normAutofit/>
          </a:bodyPr>
          <a:lstStyle>
            <a:lvl1pPr indent="-228600" lvl="0" marL="457200" algn="l">
              <a:lnSpc>
                <a:spcPct val="100000"/>
              </a:lnSpc>
              <a:spcBef>
                <a:spcPts val="500"/>
              </a:spcBef>
              <a:spcAft>
                <a:spcPts val="0"/>
              </a:spcAft>
              <a:buSzPts val="1500"/>
              <a:buNone/>
              <a:defRPr b="1" sz="1500">
                <a:solidFill>
                  <a:schemeClr val="lt1"/>
                </a:solidFill>
              </a:defRPr>
            </a:lvl1pPr>
            <a:lvl2pPr indent="-317500" lvl="1" marL="914400" algn="l">
              <a:lnSpc>
                <a:spcPct val="100000"/>
              </a:lnSpc>
              <a:spcBef>
                <a:spcPts val="200"/>
              </a:spcBef>
              <a:spcAft>
                <a:spcPts val="0"/>
              </a:spcAft>
              <a:buSzPts val="1400"/>
              <a:buChar char="•"/>
              <a:defRPr/>
            </a:lvl2pPr>
            <a:lvl3pPr indent="-317500" lvl="2" marL="1371600" algn="l">
              <a:lnSpc>
                <a:spcPct val="100000"/>
              </a:lnSpc>
              <a:spcBef>
                <a:spcPts val="200"/>
              </a:spcBef>
              <a:spcAft>
                <a:spcPts val="0"/>
              </a:spcAft>
              <a:buSzPts val="1400"/>
              <a:buChar char="•"/>
              <a:defRPr/>
            </a:lvl3pPr>
            <a:lvl4pPr indent="-317500" lvl="3" marL="1828800" algn="l">
              <a:lnSpc>
                <a:spcPct val="100000"/>
              </a:lnSpc>
              <a:spcBef>
                <a:spcPts val="200"/>
              </a:spcBef>
              <a:spcAft>
                <a:spcPts val="0"/>
              </a:spcAft>
              <a:buSzPts val="1400"/>
              <a:buChar char="•"/>
              <a:defRPr/>
            </a:lvl4pPr>
            <a:lvl5pPr indent="-317500" lvl="4" marL="2286000" algn="l">
              <a:lnSpc>
                <a:spcPct val="90000"/>
              </a:lnSpc>
              <a:spcBef>
                <a:spcPts val="400"/>
              </a:spcBef>
              <a:spcAft>
                <a:spcPts val="0"/>
              </a:spcAft>
              <a:buClr>
                <a:srgbClr val="000000"/>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descr="A picture containing graphical user interface&#10;&#10;Description automatically generated" id="63" name="Google Shape;63;p15"/>
          <p:cNvPicPr preferRelativeResize="0"/>
          <p:nvPr/>
        </p:nvPicPr>
        <p:blipFill rotWithShape="1">
          <a:blip r:embed="rId2">
            <a:alphaModFix/>
          </a:blip>
          <a:srcRect b="0" l="0" r="0" t="0"/>
          <a:stretch/>
        </p:blipFill>
        <p:spPr>
          <a:xfrm>
            <a:off x="469233" y="364398"/>
            <a:ext cx="2075445" cy="75470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showMasterSp="0">
  <p:cSld name="2_Title Slide">
    <p:bg>
      <p:bgPr>
        <a:solidFill>
          <a:srgbClr val="FFFFFF"/>
        </a:solidFill>
      </p:bgPr>
    </p:bg>
    <p:spTree>
      <p:nvGrpSpPr>
        <p:cNvPr id="64" name="Shape 64"/>
        <p:cNvGrpSpPr/>
        <p:nvPr/>
      </p:nvGrpSpPr>
      <p:grpSpPr>
        <a:xfrm>
          <a:off x="0" y="0"/>
          <a:ext cx="0" cy="0"/>
          <a:chOff x="0" y="0"/>
          <a:chExt cx="0" cy="0"/>
        </a:xfrm>
      </p:grpSpPr>
      <p:sp>
        <p:nvSpPr>
          <p:cNvPr id="65" name="Google Shape;65;p16"/>
          <p:cNvSpPr/>
          <p:nvPr/>
        </p:nvSpPr>
        <p:spPr>
          <a:xfrm>
            <a:off x="0" y="0"/>
            <a:ext cx="9144000" cy="5143500"/>
          </a:xfrm>
          <a:prstGeom prst="rect">
            <a:avLst/>
          </a:prstGeom>
          <a:solidFill>
            <a:srgbClr val="004D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 name="Google Shape;66;p16"/>
          <p:cNvSpPr txBox="1"/>
          <p:nvPr>
            <p:ph type="ctrTitle"/>
          </p:nvPr>
        </p:nvSpPr>
        <p:spPr>
          <a:xfrm>
            <a:off x="3145812" y="2303266"/>
            <a:ext cx="5639700" cy="370800"/>
          </a:xfrm>
          <a:prstGeom prst="rect">
            <a:avLst/>
          </a:prstGeom>
          <a:noFill/>
          <a:ln>
            <a:noFill/>
          </a:ln>
        </p:spPr>
        <p:txBody>
          <a:bodyPr anchorCtr="0" anchor="t" bIns="34275" lIns="0" spcFirstLastPara="1" rIns="68575" wrap="square" tIns="0">
            <a:noAutofit/>
          </a:bodyPr>
          <a:lstStyle>
            <a:lvl1pPr lvl="0" algn="l">
              <a:lnSpc>
                <a:spcPct val="90000"/>
              </a:lnSpc>
              <a:spcBef>
                <a:spcPts val="0"/>
              </a:spcBef>
              <a:spcAft>
                <a:spcPts val="0"/>
              </a:spcAft>
              <a:buClr>
                <a:schemeClr val="lt1"/>
              </a:buClr>
              <a:buSzPts val="2500"/>
              <a:buFont typeface="Arial"/>
              <a:buNone/>
              <a:defRPr b="0" i="0" sz="25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cxnSp>
        <p:nvCxnSpPr>
          <p:cNvPr id="67" name="Google Shape;67;p16"/>
          <p:cNvCxnSpPr/>
          <p:nvPr/>
        </p:nvCxnSpPr>
        <p:spPr>
          <a:xfrm>
            <a:off x="2787316" y="1956361"/>
            <a:ext cx="0" cy="1200300"/>
          </a:xfrm>
          <a:prstGeom prst="straightConnector1">
            <a:avLst/>
          </a:prstGeom>
          <a:noFill/>
          <a:ln cap="flat" cmpd="sng" w="19050">
            <a:solidFill>
              <a:schemeClr val="lt1"/>
            </a:solidFill>
            <a:prstDash val="solid"/>
            <a:miter lim="800000"/>
            <a:headEnd len="sm" w="sm" type="none"/>
            <a:tailEnd len="sm" w="sm" type="none"/>
          </a:ln>
        </p:spPr>
      </p:cxnSp>
      <p:sp>
        <p:nvSpPr>
          <p:cNvPr id="68" name="Google Shape;68;p16"/>
          <p:cNvSpPr txBox="1"/>
          <p:nvPr>
            <p:ph idx="1" type="body"/>
          </p:nvPr>
        </p:nvSpPr>
        <p:spPr>
          <a:xfrm>
            <a:off x="3145813" y="2698085"/>
            <a:ext cx="5639700" cy="288900"/>
          </a:xfrm>
          <a:prstGeom prst="rect">
            <a:avLst/>
          </a:prstGeom>
          <a:noFill/>
          <a:ln>
            <a:noFill/>
          </a:ln>
        </p:spPr>
        <p:txBody>
          <a:bodyPr anchorCtr="0" anchor="t" bIns="34275" lIns="0" spcFirstLastPara="1" rIns="68575" wrap="square" tIns="0">
            <a:normAutofit/>
          </a:bodyPr>
          <a:lstStyle>
            <a:lvl1pPr indent="-228600" lvl="0" marL="457200" algn="l">
              <a:lnSpc>
                <a:spcPct val="100000"/>
              </a:lnSpc>
              <a:spcBef>
                <a:spcPts val="500"/>
              </a:spcBef>
              <a:spcAft>
                <a:spcPts val="0"/>
              </a:spcAft>
              <a:buSzPts val="1400"/>
              <a:buNone/>
              <a:defRPr b="1" sz="1400">
                <a:solidFill>
                  <a:schemeClr val="lt1"/>
                </a:solidFill>
              </a:defRPr>
            </a:lvl1pPr>
            <a:lvl2pPr indent="-317500" lvl="1" marL="914400" algn="l">
              <a:lnSpc>
                <a:spcPct val="100000"/>
              </a:lnSpc>
              <a:spcBef>
                <a:spcPts val="200"/>
              </a:spcBef>
              <a:spcAft>
                <a:spcPts val="0"/>
              </a:spcAft>
              <a:buSzPts val="1400"/>
              <a:buChar char="•"/>
              <a:defRPr/>
            </a:lvl2pPr>
            <a:lvl3pPr indent="-317500" lvl="2" marL="1371600" algn="l">
              <a:lnSpc>
                <a:spcPct val="100000"/>
              </a:lnSpc>
              <a:spcBef>
                <a:spcPts val="200"/>
              </a:spcBef>
              <a:spcAft>
                <a:spcPts val="0"/>
              </a:spcAft>
              <a:buSzPts val="1400"/>
              <a:buChar char="•"/>
              <a:defRPr/>
            </a:lvl3pPr>
            <a:lvl4pPr indent="-317500" lvl="3" marL="1828800" algn="l">
              <a:lnSpc>
                <a:spcPct val="100000"/>
              </a:lnSpc>
              <a:spcBef>
                <a:spcPts val="200"/>
              </a:spcBef>
              <a:spcAft>
                <a:spcPts val="0"/>
              </a:spcAft>
              <a:buSzPts val="1400"/>
              <a:buChar char="•"/>
              <a:defRPr/>
            </a:lvl4pPr>
            <a:lvl5pPr indent="-317500" lvl="4" marL="2286000" algn="l">
              <a:lnSpc>
                <a:spcPct val="90000"/>
              </a:lnSpc>
              <a:spcBef>
                <a:spcPts val="400"/>
              </a:spcBef>
              <a:spcAft>
                <a:spcPts val="0"/>
              </a:spcAft>
              <a:buClr>
                <a:srgbClr val="000000"/>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descr="Logo&#10;&#10;Description automatically generated" id="69" name="Google Shape;69;p16"/>
          <p:cNvPicPr preferRelativeResize="0"/>
          <p:nvPr/>
        </p:nvPicPr>
        <p:blipFill rotWithShape="1">
          <a:blip r:embed="rId2">
            <a:alphaModFix/>
          </a:blip>
          <a:srcRect b="0" l="0" r="0" t="0"/>
          <a:stretch/>
        </p:blipFill>
        <p:spPr>
          <a:xfrm>
            <a:off x="1017308" y="1891496"/>
            <a:ext cx="1305523" cy="13055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0" name="Shape 70"/>
        <p:cNvGrpSpPr/>
        <p:nvPr/>
      </p:nvGrpSpPr>
      <p:grpSpPr>
        <a:xfrm>
          <a:off x="0" y="0"/>
          <a:ext cx="0" cy="0"/>
          <a:chOff x="0" y="0"/>
          <a:chExt cx="0" cy="0"/>
        </a:xfrm>
      </p:grpSpPr>
      <p:sp>
        <p:nvSpPr>
          <p:cNvPr id="71" name="Google Shape;71;p17"/>
          <p:cNvSpPr txBox="1"/>
          <p:nvPr>
            <p:ph idx="1" type="body"/>
          </p:nvPr>
        </p:nvSpPr>
        <p:spPr>
          <a:xfrm>
            <a:off x="302258" y="1408613"/>
            <a:ext cx="8539500" cy="2958600"/>
          </a:xfrm>
          <a:prstGeom prst="rect">
            <a:avLst/>
          </a:prstGeom>
          <a:noFill/>
          <a:ln>
            <a:noFill/>
          </a:ln>
        </p:spPr>
        <p:txBody>
          <a:bodyPr anchorCtr="0" anchor="t" bIns="34275" lIns="68575" spcFirstLastPara="1" rIns="68575" wrap="square" tIns="34275">
            <a:normAutofit/>
          </a:bodyPr>
          <a:lstStyle>
            <a:lvl1pPr indent="-304800" lvl="0" marL="457200" algn="l">
              <a:lnSpc>
                <a:spcPct val="100000"/>
              </a:lnSpc>
              <a:spcBef>
                <a:spcPts val="500"/>
              </a:spcBef>
              <a:spcAft>
                <a:spcPts val="0"/>
              </a:spcAft>
              <a:buSzPts val="1200"/>
              <a:buFont typeface="Arial"/>
              <a:buChar char="•"/>
              <a:defRPr b="0"/>
            </a:lvl1pPr>
            <a:lvl2pPr indent="-304800" lvl="1" marL="914400" algn="l">
              <a:lnSpc>
                <a:spcPct val="100000"/>
              </a:lnSpc>
              <a:spcBef>
                <a:spcPts val="200"/>
              </a:spcBef>
              <a:spcAft>
                <a:spcPts val="0"/>
              </a:spcAft>
              <a:buSzPts val="1200"/>
              <a:buFont typeface="Arial"/>
              <a:buChar char="•"/>
              <a:defRPr>
                <a:solidFill>
                  <a:srgbClr val="7F7F7F"/>
                </a:solidFill>
              </a:defRPr>
            </a:lvl2pPr>
            <a:lvl3pPr indent="-304800" lvl="2" marL="1371600" algn="l">
              <a:lnSpc>
                <a:spcPct val="100000"/>
              </a:lnSpc>
              <a:spcBef>
                <a:spcPts val="200"/>
              </a:spcBef>
              <a:spcAft>
                <a:spcPts val="0"/>
              </a:spcAft>
              <a:buClr>
                <a:schemeClr val="dk1"/>
              </a:buClr>
              <a:buSzPts val="1200"/>
              <a:buFont typeface="Arial"/>
              <a:buChar char="•"/>
              <a:defRPr>
                <a:solidFill>
                  <a:srgbClr val="7F7F7F"/>
                </a:solidFill>
              </a:defRPr>
            </a:lvl3pPr>
            <a:lvl4pPr indent="-304800" lvl="3" marL="1828800" algn="l">
              <a:lnSpc>
                <a:spcPct val="100000"/>
              </a:lnSpc>
              <a:spcBef>
                <a:spcPts val="200"/>
              </a:spcBef>
              <a:spcAft>
                <a:spcPts val="0"/>
              </a:spcAft>
              <a:buClr>
                <a:schemeClr val="dk1"/>
              </a:buClr>
              <a:buSzPts val="1200"/>
              <a:buFont typeface="Arial"/>
              <a:buChar char="•"/>
              <a:defRPr>
                <a:solidFill>
                  <a:srgbClr val="7F7F7F"/>
                </a:solidFill>
              </a:defRPr>
            </a:lvl4pPr>
            <a:lvl5pPr indent="-298450" lvl="4" marL="2286000" algn="l">
              <a:lnSpc>
                <a:spcPct val="90000"/>
              </a:lnSpc>
              <a:spcBef>
                <a:spcPts val="400"/>
              </a:spcBef>
              <a:spcAft>
                <a:spcPts val="0"/>
              </a:spcAft>
              <a:buClr>
                <a:schemeClr val="dk1"/>
              </a:buClr>
              <a:buSzPts val="1100"/>
              <a:buFont typeface="Arial"/>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2" name="Google Shape;72;p17"/>
          <p:cNvSpPr txBox="1"/>
          <p:nvPr>
            <p:ph idx="12" type="sldNum"/>
          </p:nvPr>
        </p:nvSpPr>
        <p:spPr>
          <a:xfrm>
            <a:off x="6627117" y="4856667"/>
            <a:ext cx="2203500" cy="208200"/>
          </a:xfrm>
          <a:prstGeom prst="rect">
            <a:avLst/>
          </a:prstGeom>
          <a:noFill/>
          <a:ln>
            <a:noFill/>
          </a:ln>
        </p:spPr>
        <p:txBody>
          <a:bodyPr anchorCtr="0" anchor="t" bIns="34275" lIns="68575" spcFirstLastPara="1" rIns="0" wrap="square" tIns="34275">
            <a:noAutofit/>
          </a:bodyPr>
          <a:lstStyle>
            <a:lvl1pPr indent="0" lvl="0" marL="0" algn="r">
              <a:spcBef>
                <a:spcPts val="0"/>
              </a:spcBef>
              <a:buNone/>
              <a:defRPr b="0" i="0" sz="800" u="none" cap="none" strike="noStrike">
                <a:solidFill>
                  <a:schemeClr val="dk1"/>
                </a:solidFill>
                <a:latin typeface="Arial"/>
                <a:ea typeface="Arial"/>
                <a:cs typeface="Arial"/>
                <a:sym typeface="Arial"/>
              </a:defRPr>
            </a:lvl1pPr>
            <a:lvl2pPr indent="0" lvl="1" marL="0" algn="r">
              <a:spcBef>
                <a:spcPts val="0"/>
              </a:spcBef>
              <a:buNone/>
              <a:defRPr b="0" i="0" sz="800" u="none" cap="none" strike="noStrike">
                <a:solidFill>
                  <a:schemeClr val="dk1"/>
                </a:solidFill>
                <a:latin typeface="Arial"/>
                <a:ea typeface="Arial"/>
                <a:cs typeface="Arial"/>
                <a:sym typeface="Arial"/>
              </a:defRPr>
            </a:lvl2pPr>
            <a:lvl3pPr indent="0" lvl="2" marL="0" algn="r">
              <a:spcBef>
                <a:spcPts val="0"/>
              </a:spcBef>
              <a:buNone/>
              <a:defRPr b="0" i="0" sz="800" u="none" cap="none" strike="noStrike">
                <a:solidFill>
                  <a:schemeClr val="dk1"/>
                </a:solidFill>
                <a:latin typeface="Arial"/>
                <a:ea typeface="Arial"/>
                <a:cs typeface="Arial"/>
                <a:sym typeface="Arial"/>
              </a:defRPr>
            </a:lvl3pPr>
            <a:lvl4pPr indent="0" lvl="3" marL="0" algn="r">
              <a:spcBef>
                <a:spcPts val="0"/>
              </a:spcBef>
              <a:buNone/>
              <a:defRPr b="0" i="0" sz="800" u="none" cap="none" strike="noStrike">
                <a:solidFill>
                  <a:schemeClr val="dk1"/>
                </a:solidFill>
                <a:latin typeface="Arial"/>
                <a:ea typeface="Arial"/>
                <a:cs typeface="Arial"/>
                <a:sym typeface="Arial"/>
              </a:defRPr>
            </a:lvl4pPr>
            <a:lvl5pPr indent="0" lvl="4" marL="0" algn="r">
              <a:spcBef>
                <a:spcPts val="0"/>
              </a:spcBef>
              <a:buNone/>
              <a:defRPr b="0" i="0" sz="800" u="none" cap="none" strike="noStrike">
                <a:solidFill>
                  <a:schemeClr val="dk1"/>
                </a:solidFill>
                <a:latin typeface="Arial"/>
                <a:ea typeface="Arial"/>
                <a:cs typeface="Arial"/>
                <a:sym typeface="Arial"/>
              </a:defRPr>
            </a:lvl5pPr>
            <a:lvl6pPr indent="0" lvl="5" marL="0" algn="r">
              <a:spcBef>
                <a:spcPts val="0"/>
              </a:spcBef>
              <a:buNone/>
              <a:defRPr b="0" i="0" sz="800" u="none" cap="none" strike="noStrike">
                <a:solidFill>
                  <a:schemeClr val="dk1"/>
                </a:solidFill>
                <a:latin typeface="Arial"/>
                <a:ea typeface="Arial"/>
                <a:cs typeface="Arial"/>
                <a:sym typeface="Arial"/>
              </a:defRPr>
            </a:lvl6pPr>
            <a:lvl7pPr indent="0" lvl="6" marL="0" algn="r">
              <a:spcBef>
                <a:spcPts val="0"/>
              </a:spcBef>
              <a:buNone/>
              <a:defRPr b="0" i="0" sz="800" u="none" cap="none" strike="noStrike">
                <a:solidFill>
                  <a:schemeClr val="dk1"/>
                </a:solidFill>
                <a:latin typeface="Arial"/>
                <a:ea typeface="Arial"/>
                <a:cs typeface="Arial"/>
                <a:sym typeface="Arial"/>
              </a:defRPr>
            </a:lvl7pPr>
            <a:lvl8pPr indent="0" lvl="7" marL="0" algn="r">
              <a:spcBef>
                <a:spcPts val="0"/>
              </a:spcBef>
              <a:buNone/>
              <a:defRPr b="0" i="0" sz="800" u="none" cap="none" strike="noStrike">
                <a:solidFill>
                  <a:schemeClr val="dk1"/>
                </a:solidFill>
                <a:latin typeface="Arial"/>
                <a:ea typeface="Arial"/>
                <a:cs typeface="Arial"/>
                <a:sym typeface="Arial"/>
              </a:defRPr>
            </a:lvl8pPr>
            <a:lvl9pPr indent="0" lvl="8" mar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7"/>
          <p:cNvSpPr txBox="1"/>
          <p:nvPr>
            <p:ph idx="2" type="body"/>
          </p:nvPr>
        </p:nvSpPr>
        <p:spPr>
          <a:xfrm>
            <a:off x="302257" y="984061"/>
            <a:ext cx="8528400" cy="343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500"/>
              </a:spcBef>
              <a:spcAft>
                <a:spcPts val="0"/>
              </a:spcAft>
              <a:buSzPts val="1200"/>
              <a:buFont typeface="Arial"/>
              <a:buNone/>
              <a:defRPr b="0">
                <a:solidFill>
                  <a:srgbClr val="000000"/>
                </a:solidFill>
              </a:defRPr>
            </a:lvl1pPr>
            <a:lvl2pPr indent="-317500" lvl="1" marL="914400" algn="l">
              <a:lnSpc>
                <a:spcPct val="100000"/>
              </a:lnSpc>
              <a:spcBef>
                <a:spcPts val="200"/>
              </a:spcBef>
              <a:spcAft>
                <a:spcPts val="0"/>
              </a:spcAft>
              <a:buSzPts val="1400"/>
              <a:buChar char="•"/>
              <a:defRPr/>
            </a:lvl2pPr>
            <a:lvl3pPr indent="-317500" lvl="2" marL="1371600" algn="l">
              <a:lnSpc>
                <a:spcPct val="100000"/>
              </a:lnSpc>
              <a:spcBef>
                <a:spcPts val="200"/>
              </a:spcBef>
              <a:spcAft>
                <a:spcPts val="0"/>
              </a:spcAft>
              <a:buSzPts val="1400"/>
              <a:buChar char="•"/>
              <a:defRPr/>
            </a:lvl3pPr>
            <a:lvl4pPr indent="-317500" lvl="3" marL="1828800" algn="l">
              <a:lnSpc>
                <a:spcPct val="100000"/>
              </a:lnSpc>
              <a:spcBef>
                <a:spcPts val="200"/>
              </a:spcBef>
              <a:spcAft>
                <a:spcPts val="0"/>
              </a:spcAft>
              <a:buSzPts val="1400"/>
              <a:buChar char="•"/>
              <a:defRPr/>
            </a:lvl4pPr>
            <a:lvl5pPr indent="-317500" lvl="4" marL="2286000" algn="l">
              <a:lnSpc>
                <a:spcPct val="90000"/>
              </a:lnSpc>
              <a:spcBef>
                <a:spcPts val="400"/>
              </a:spcBef>
              <a:spcAft>
                <a:spcPts val="0"/>
              </a:spcAft>
              <a:buClr>
                <a:srgbClr val="000000"/>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4" name="Google Shape;74;p17"/>
          <p:cNvSpPr txBox="1"/>
          <p:nvPr>
            <p:ph type="title"/>
          </p:nvPr>
        </p:nvSpPr>
        <p:spPr>
          <a:xfrm>
            <a:off x="302257" y="239313"/>
            <a:ext cx="8539500" cy="528300"/>
          </a:xfrm>
          <a:prstGeom prst="rect">
            <a:avLst/>
          </a:prstGeom>
          <a:noFill/>
          <a:ln>
            <a:noFill/>
          </a:ln>
        </p:spPr>
        <p:txBody>
          <a:bodyPr anchorCtr="0" anchor="t" bIns="34275" lIns="68575" spcFirstLastPara="1" rIns="68575" wrap="square" tIns="34275">
            <a:noAutofit/>
          </a:bodyPr>
          <a:lstStyle>
            <a:lvl1pPr lvl="0" algn="l">
              <a:lnSpc>
                <a:spcPct val="90000"/>
              </a:lnSpc>
              <a:spcBef>
                <a:spcPts val="0"/>
              </a:spcBef>
              <a:spcAft>
                <a:spcPts val="0"/>
              </a:spcAft>
              <a:buClr>
                <a:srgbClr val="0069A5"/>
              </a:buClr>
              <a:buSzPts val="2300"/>
              <a:buFont typeface="Arial"/>
              <a:buNone/>
              <a:defRPr sz="23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orient="horz" pos="169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5" name="Shape 75"/>
        <p:cNvGrpSpPr/>
        <p:nvPr/>
      </p:nvGrpSpPr>
      <p:grpSpPr>
        <a:xfrm>
          <a:off x="0" y="0"/>
          <a:ext cx="0" cy="0"/>
          <a:chOff x="0" y="0"/>
          <a:chExt cx="0" cy="0"/>
        </a:xfrm>
      </p:grpSpPr>
      <p:sp>
        <p:nvSpPr>
          <p:cNvPr id="76" name="Google Shape;76;p18"/>
          <p:cNvSpPr txBox="1"/>
          <p:nvPr>
            <p:ph idx="1" type="body"/>
          </p:nvPr>
        </p:nvSpPr>
        <p:spPr>
          <a:xfrm>
            <a:off x="302257" y="984061"/>
            <a:ext cx="4116900" cy="3221400"/>
          </a:xfrm>
          <a:prstGeom prst="rect">
            <a:avLst/>
          </a:prstGeom>
          <a:noFill/>
          <a:ln>
            <a:noFill/>
          </a:ln>
        </p:spPr>
        <p:txBody>
          <a:bodyPr anchorCtr="0" anchor="t" bIns="34275" lIns="68575" spcFirstLastPara="1" rIns="68575" wrap="square" tIns="34275">
            <a:normAutofit/>
          </a:bodyPr>
          <a:lstStyle>
            <a:lvl1pPr indent="-304800" lvl="0" marL="457200" algn="l">
              <a:lnSpc>
                <a:spcPct val="100000"/>
              </a:lnSpc>
              <a:spcBef>
                <a:spcPts val="500"/>
              </a:spcBef>
              <a:spcAft>
                <a:spcPts val="0"/>
              </a:spcAft>
              <a:buSzPts val="1200"/>
              <a:buFont typeface="Arial"/>
              <a:buChar char="•"/>
              <a:defRPr/>
            </a:lvl1pPr>
            <a:lvl2pPr indent="-304800" lvl="1" marL="914400" algn="l">
              <a:lnSpc>
                <a:spcPct val="100000"/>
              </a:lnSpc>
              <a:spcBef>
                <a:spcPts val="200"/>
              </a:spcBef>
              <a:spcAft>
                <a:spcPts val="0"/>
              </a:spcAft>
              <a:buSzPts val="1200"/>
              <a:buFont typeface="Arial"/>
              <a:buChar char="•"/>
              <a:defRPr/>
            </a:lvl2pPr>
            <a:lvl3pPr indent="-304800" lvl="2" marL="1371600" algn="l">
              <a:lnSpc>
                <a:spcPct val="100000"/>
              </a:lnSpc>
              <a:spcBef>
                <a:spcPts val="200"/>
              </a:spcBef>
              <a:spcAft>
                <a:spcPts val="0"/>
              </a:spcAft>
              <a:buClr>
                <a:schemeClr val="dk1"/>
              </a:buClr>
              <a:buSzPts val="1200"/>
              <a:buFont typeface="Arial"/>
              <a:buChar char="•"/>
              <a:defRPr/>
            </a:lvl3pPr>
            <a:lvl4pPr indent="-304800" lvl="3" marL="1828800" algn="l">
              <a:lnSpc>
                <a:spcPct val="100000"/>
              </a:lnSpc>
              <a:spcBef>
                <a:spcPts val="200"/>
              </a:spcBef>
              <a:spcAft>
                <a:spcPts val="0"/>
              </a:spcAft>
              <a:buClr>
                <a:schemeClr val="dk1"/>
              </a:buClr>
              <a:buSzPts val="1200"/>
              <a:buFont typeface="Arial"/>
              <a:buChar char="•"/>
              <a:defRPr/>
            </a:lvl4pPr>
            <a:lvl5pPr indent="-298450" lvl="4" marL="2286000" algn="l">
              <a:lnSpc>
                <a:spcPct val="90000"/>
              </a:lnSpc>
              <a:spcBef>
                <a:spcPts val="400"/>
              </a:spcBef>
              <a:spcAft>
                <a:spcPts val="0"/>
              </a:spcAft>
              <a:buClr>
                <a:schemeClr val="dk1"/>
              </a:buClr>
              <a:buSzPts val="1100"/>
              <a:buFont typeface="Arial"/>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8"/>
          <p:cNvSpPr txBox="1"/>
          <p:nvPr>
            <p:ph idx="2" type="body"/>
          </p:nvPr>
        </p:nvSpPr>
        <p:spPr>
          <a:xfrm>
            <a:off x="4739829" y="984061"/>
            <a:ext cx="4099500" cy="3221400"/>
          </a:xfrm>
          <a:prstGeom prst="rect">
            <a:avLst/>
          </a:prstGeom>
          <a:noFill/>
          <a:ln>
            <a:noFill/>
          </a:ln>
        </p:spPr>
        <p:txBody>
          <a:bodyPr anchorCtr="0" anchor="t" bIns="34275" lIns="68575" spcFirstLastPara="1" rIns="68575" wrap="square" tIns="34275">
            <a:normAutofit/>
          </a:bodyPr>
          <a:lstStyle>
            <a:lvl1pPr indent="-304800" lvl="0" marL="457200" algn="l">
              <a:lnSpc>
                <a:spcPct val="100000"/>
              </a:lnSpc>
              <a:spcBef>
                <a:spcPts val="500"/>
              </a:spcBef>
              <a:spcAft>
                <a:spcPts val="0"/>
              </a:spcAft>
              <a:buSzPts val="1200"/>
              <a:buFont typeface="Arial"/>
              <a:buChar char="•"/>
              <a:defRPr/>
            </a:lvl1pPr>
            <a:lvl2pPr indent="-304800" lvl="1" marL="914400" algn="l">
              <a:lnSpc>
                <a:spcPct val="100000"/>
              </a:lnSpc>
              <a:spcBef>
                <a:spcPts val="200"/>
              </a:spcBef>
              <a:spcAft>
                <a:spcPts val="0"/>
              </a:spcAft>
              <a:buSzPts val="1200"/>
              <a:buFont typeface="Arial"/>
              <a:buChar char="•"/>
              <a:defRPr/>
            </a:lvl2pPr>
            <a:lvl3pPr indent="-304800" lvl="2" marL="1371600" algn="l">
              <a:lnSpc>
                <a:spcPct val="100000"/>
              </a:lnSpc>
              <a:spcBef>
                <a:spcPts val="200"/>
              </a:spcBef>
              <a:spcAft>
                <a:spcPts val="0"/>
              </a:spcAft>
              <a:buClr>
                <a:schemeClr val="dk1"/>
              </a:buClr>
              <a:buSzPts val="1200"/>
              <a:buFont typeface="Arial"/>
              <a:buChar char="•"/>
              <a:defRPr/>
            </a:lvl3pPr>
            <a:lvl4pPr indent="-304800" lvl="3" marL="1828800" algn="l">
              <a:lnSpc>
                <a:spcPct val="100000"/>
              </a:lnSpc>
              <a:spcBef>
                <a:spcPts val="200"/>
              </a:spcBef>
              <a:spcAft>
                <a:spcPts val="0"/>
              </a:spcAft>
              <a:buClr>
                <a:schemeClr val="dk1"/>
              </a:buClr>
              <a:buSzPts val="1200"/>
              <a:buFont typeface="Arial"/>
              <a:buChar char="•"/>
              <a:defRPr/>
            </a:lvl4pPr>
            <a:lvl5pPr indent="-298450" lvl="4" marL="2286000" algn="l">
              <a:lnSpc>
                <a:spcPct val="90000"/>
              </a:lnSpc>
              <a:spcBef>
                <a:spcPts val="400"/>
              </a:spcBef>
              <a:spcAft>
                <a:spcPts val="0"/>
              </a:spcAft>
              <a:buClr>
                <a:schemeClr val="dk1"/>
              </a:buClr>
              <a:buSzPts val="1100"/>
              <a:buFont typeface="Arial"/>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8"/>
          <p:cNvSpPr txBox="1"/>
          <p:nvPr>
            <p:ph idx="12" type="sldNum"/>
          </p:nvPr>
        </p:nvSpPr>
        <p:spPr>
          <a:xfrm>
            <a:off x="6627117" y="4856667"/>
            <a:ext cx="2203500" cy="208200"/>
          </a:xfrm>
          <a:prstGeom prst="rect">
            <a:avLst/>
          </a:prstGeom>
          <a:noFill/>
          <a:ln>
            <a:noFill/>
          </a:ln>
        </p:spPr>
        <p:txBody>
          <a:bodyPr anchorCtr="0" anchor="t" bIns="34275" lIns="68575" spcFirstLastPara="1" rIns="0" wrap="square" tIns="34275">
            <a:noAutofit/>
          </a:bodyPr>
          <a:lstStyle>
            <a:lvl1pPr indent="0" lvl="0" marL="0" algn="r">
              <a:spcBef>
                <a:spcPts val="0"/>
              </a:spcBef>
              <a:buNone/>
              <a:defRPr b="0" i="0" sz="800" u="none" cap="none" strike="noStrike">
                <a:solidFill>
                  <a:schemeClr val="dk1"/>
                </a:solidFill>
                <a:latin typeface="Arial"/>
                <a:ea typeface="Arial"/>
                <a:cs typeface="Arial"/>
                <a:sym typeface="Arial"/>
              </a:defRPr>
            </a:lvl1pPr>
            <a:lvl2pPr indent="0" lvl="1" marL="0" algn="r">
              <a:spcBef>
                <a:spcPts val="0"/>
              </a:spcBef>
              <a:buNone/>
              <a:defRPr b="0" i="0" sz="800" u="none" cap="none" strike="noStrike">
                <a:solidFill>
                  <a:schemeClr val="dk1"/>
                </a:solidFill>
                <a:latin typeface="Arial"/>
                <a:ea typeface="Arial"/>
                <a:cs typeface="Arial"/>
                <a:sym typeface="Arial"/>
              </a:defRPr>
            </a:lvl2pPr>
            <a:lvl3pPr indent="0" lvl="2" marL="0" algn="r">
              <a:spcBef>
                <a:spcPts val="0"/>
              </a:spcBef>
              <a:buNone/>
              <a:defRPr b="0" i="0" sz="800" u="none" cap="none" strike="noStrike">
                <a:solidFill>
                  <a:schemeClr val="dk1"/>
                </a:solidFill>
                <a:latin typeface="Arial"/>
                <a:ea typeface="Arial"/>
                <a:cs typeface="Arial"/>
                <a:sym typeface="Arial"/>
              </a:defRPr>
            </a:lvl3pPr>
            <a:lvl4pPr indent="0" lvl="3" marL="0" algn="r">
              <a:spcBef>
                <a:spcPts val="0"/>
              </a:spcBef>
              <a:buNone/>
              <a:defRPr b="0" i="0" sz="800" u="none" cap="none" strike="noStrike">
                <a:solidFill>
                  <a:schemeClr val="dk1"/>
                </a:solidFill>
                <a:latin typeface="Arial"/>
                <a:ea typeface="Arial"/>
                <a:cs typeface="Arial"/>
                <a:sym typeface="Arial"/>
              </a:defRPr>
            </a:lvl4pPr>
            <a:lvl5pPr indent="0" lvl="4" marL="0" algn="r">
              <a:spcBef>
                <a:spcPts val="0"/>
              </a:spcBef>
              <a:buNone/>
              <a:defRPr b="0" i="0" sz="800" u="none" cap="none" strike="noStrike">
                <a:solidFill>
                  <a:schemeClr val="dk1"/>
                </a:solidFill>
                <a:latin typeface="Arial"/>
                <a:ea typeface="Arial"/>
                <a:cs typeface="Arial"/>
                <a:sym typeface="Arial"/>
              </a:defRPr>
            </a:lvl5pPr>
            <a:lvl6pPr indent="0" lvl="5" marL="0" algn="r">
              <a:spcBef>
                <a:spcPts val="0"/>
              </a:spcBef>
              <a:buNone/>
              <a:defRPr b="0" i="0" sz="800" u="none" cap="none" strike="noStrike">
                <a:solidFill>
                  <a:schemeClr val="dk1"/>
                </a:solidFill>
                <a:latin typeface="Arial"/>
                <a:ea typeface="Arial"/>
                <a:cs typeface="Arial"/>
                <a:sym typeface="Arial"/>
              </a:defRPr>
            </a:lvl6pPr>
            <a:lvl7pPr indent="0" lvl="6" marL="0" algn="r">
              <a:spcBef>
                <a:spcPts val="0"/>
              </a:spcBef>
              <a:buNone/>
              <a:defRPr b="0" i="0" sz="800" u="none" cap="none" strike="noStrike">
                <a:solidFill>
                  <a:schemeClr val="dk1"/>
                </a:solidFill>
                <a:latin typeface="Arial"/>
                <a:ea typeface="Arial"/>
                <a:cs typeface="Arial"/>
                <a:sym typeface="Arial"/>
              </a:defRPr>
            </a:lvl7pPr>
            <a:lvl8pPr indent="0" lvl="7" marL="0" algn="r">
              <a:spcBef>
                <a:spcPts val="0"/>
              </a:spcBef>
              <a:buNone/>
              <a:defRPr b="0" i="0" sz="800" u="none" cap="none" strike="noStrike">
                <a:solidFill>
                  <a:schemeClr val="dk1"/>
                </a:solidFill>
                <a:latin typeface="Arial"/>
                <a:ea typeface="Arial"/>
                <a:cs typeface="Arial"/>
                <a:sym typeface="Arial"/>
              </a:defRPr>
            </a:lvl8pPr>
            <a:lvl9pPr indent="0" lvl="8" mar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8"/>
          <p:cNvSpPr txBox="1"/>
          <p:nvPr>
            <p:ph type="title"/>
          </p:nvPr>
        </p:nvSpPr>
        <p:spPr>
          <a:xfrm>
            <a:off x="302257" y="239313"/>
            <a:ext cx="8539500" cy="528300"/>
          </a:xfrm>
          <a:prstGeom prst="rect">
            <a:avLst/>
          </a:prstGeom>
          <a:noFill/>
          <a:ln>
            <a:noFill/>
          </a:ln>
        </p:spPr>
        <p:txBody>
          <a:bodyPr anchorCtr="0" anchor="t" bIns="34275" lIns="68575" spcFirstLastPara="1" rIns="68575" wrap="square" tIns="34275">
            <a:noAutofit/>
          </a:bodyPr>
          <a:lstStyle>
            <a:lvl1pPr lvl="0" algn="l">
              <a:lnSpc>
                <a:spcPct val="90000"/>
              </a:lnSpc>
              <a:spcBef>
                <a:spcPts val="0"/>
              </a:spcBef>
              <a:spcAft>
                <a:spcPts val="0"/>
              </a:spcAft>
              <a:buClr>
                <a:srgbClr val="0069A5"/>
              </a:buClr>
              <a:buSzPts val="2300"/>
              <a:buFont typeface="Arial"/>
              <a:buNone/>
              <a:defRPr sz="23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80" name="Shape 80"/>
        <p:cNvGrpSpPr/>
        <p:nvPr/>
      </p:nvGrpSpPr>
      <p:grpSpPr>
        <a:xfrm>
          <a:off x="0" y="0"/>
          <a:ext cx="0" cy="0"/>
          <a:chOff x="0" y="0"/>
          <a:chExt cx="0" cy="0"/>
        </a:xfrm>
      </p:grpSpPr>
      <p:sp>
        <p:nvSpPr>
          <p:cNvPr id="81" name="Google Shape;81;p19"/>
          <p:cNvSpPr txBox="1"/>
          <p:nvPr>
            <p:ph idx="1" type="body"/>
          </p:nvPr>
        </p:nvSpPr>
        <p:spPr>
          <a:xfrm>
            <a:off x="302257" y="929640"/>
            <a:ext cx="4116900" cy="4572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500"/>
              </a:spcBef>
              <a:spcAft>
                <a:spcPts val="0"/>
              </a:spcAft>
              <a:buSzPts val="1200"/>
              <a:buNone/>
              <a:defRPr b="1" sz="1200">
                <a:solidFill>
                  <a:srgbClr val="000000"/>
                </a:solidFill>
              </a:defRPr>
            </a:lvl1pPr>
            <a:lvl2pPr indent="-228600" lvl="1" marL="914400" algn="l">
              <a:lnSpc>
                <a:spcPct val="100000"/>
              </a:lnSpc>
              <a:spcBef>
                <a:spcPts val="200"/>
              </a:spcBef>
              <a:spcAft>
                <a:spcPts val="0"/>
              </a:spcAft>
              <a:buSzPts val="1500"/>
              <a:buNone/>
              <a:defRPr b="1" sz="1500"/>
            </a:lvl2pPr>
            <a:lvl3pPr indent="-228600" lvl="2" marL="1371600" algn="l">
              <a:lnSpc>
                <a:spcPct val="100000"/>
              </a:lnSpc>
              <a:spcBef>
                <a:spcPts val="200"/>
              </a:spcBef>
              <a:spcAft>
                <a:spcPts val="0"/>
              </a:spcAft>
              <a:buSzPts val="1400"/>
              <a:buNone/>
              <a:defRPr b="1" sz="1400"/>
            </a:lvl3pPr>
            <a:lvl4pPr indent="-228600" lvl="3" marL="1828800" algn="l">
              <a:lnSpc>
                <a:spcPct val="100000"/>
              </a:lnSpc>
              <a:spcBef>
                <a:spcPts val="200"/>
              </a:spcBef>
              <a:spcAft>
                <a:spcPts val="0"/>
              </a:spcAft>
              <a:buSzPts val="1200"/>
              <a:buNone/>
              <a:defRPr b="1" sz="1200"/>
            </a:lvl4pPr>
            <a:lvl5pPr indent="-228600" lvl="4" marL="2286000" algn="l">
              <a:lnSpc>
                <a:spcPct val="90000"/>
              </a:lnSpc>
              <a:spcBef>
                <a:spcPts val="400"/>
              </a:spcBef>
              <a:spcAft>
                <a:spcPts val="0"/>
              </a:spcAft>
              <a:buClr>
                <a:srgbClr val="000000"/>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2" name="Google Shape;82;p19"/>
          <p:cNvSpPr txBox="1"/>
          <p:nvPr>
            <p:ph idx="2" type="body"/>
          </p:nvPr>
        </p:nvSpPr>
        <p:spPr>
          <a:xfrm>
            <a:off x="4724728" y="929640"/>
            <a:ext cx="4114500" cy="4572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500"/>
              </a:spcBef>
              <a:spcAft>
                <a:spcPts val="0"/>
              </a:spcAft>
              <a:buSzPts val="1200"/>
              <a:buNone/>
              <a:defRPr b="1" sz="1200">
                <a:solidFill>
                  <a:srgbClr val="000000"/>
                </a:solidFill>
              </a:defRPr>
            </a:lvl1pPr>
            <a:lvl2pPr indent="-228600" lvl="1" marL="914400" algn="l">
              <a:lnSpc>
                <a:spcPct val="100000"/>
              </a:lnSpc>
              <a:spcBef>
                <a:spcPts val="200"/>
              </a:spcBef>
              <a:spcAft>
                <a:spcPts val="0"/>
              </a:spcAft>
              <a:buSzPts val="1500"/>
              <a:buNone/>
              <a:defRPr b="1" sz="1500"/>
            </a:lvl2pPr>
            <a:lvl3pPr indent="-228600" lvl="2" marL="1371600" algn="l">
              <a:lnSpc>
                <a:spcPct val="100000"/>
              </a:lnSpc>
              <a:spcBef>
                <a:spcPts val="200"/>
              </a:spcBef>
              <a:spcAft>
                <a:spcPts val="0"/>
              </a:spcAft>
              <a:buSzPts val="1400"/>
              <a:buNone/>
              <a:defRPr b="1" sz="1400"/>
            </a:lvl3pPr>
            <a:lvl4pPr indent="-228600" lvl="3" marL="1828800" algn="l">
              <a:lnSpc>
                <a:spcPct val="100000"/>
              </a:lnSpc>
              <a:spcBef>
                <a:spcPts val="200"/>
              </a:spcBef>
              <a:spcAft>
                <a:spcPts val="0"/>
              </a:spcAft>
              <a:buSzPts val="1200"/>
              <a:buNone/>
              <a:defRPr b="1" sz="1200"/>
            </a:lvl4pPr>
            <a:lvl5pPr indent="-228600" lvl="4" marL="2286000" algn="l">
              <a:lnSpc>
                <a:spcPct val="90000"/>
              </a:lnSpc>
              <a:spcBef>
                <a:spcPts val="400"/>
              </a:spcBef>
              <a:spcAft>
                <a:spcPts val="0"/>
              </a:spcAft>
              <a:buClr>
                <a:srgbClr val="000000"/>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3" name="Google Shape;83;p19"/>
          <p:cNvSpPr txBox="1"/>
          <p:nvPr>
            <p:ph idx="12" type="sldNum"/>
          </p:nvPr>
        </p:nvSpPr>
        <p:spPr>
          <a:xfrm>
            <a:off x="6627117" y="4856667"/>
            <a:ext cx="2203500" cy="208200"/>
          </a:xfrm>
          <a:prstGeom prst="rect">
            <a:avLst/>
          </a:prstGeom>
          <a:noFill/>
          <a:ln>
            <a:noFill/>
          </a:ln>
        </p:spPr>
        <p:txBody>
          <a:bodyPr anchorCtr="0" anchor="t" bIns="34275" lIns="68575" spcFirstLastPara="1" rIns="0" wrap="square" tIns="34275">
            <a:noAutofit/>
          </a:bodyPr>
          <a:lstStyle>
            <a:lvl1pPr indent="0" lvl="0" marL="0" algn="r">
              <a:spcBef>
                <a:spcPts val="0"/>
              </a:spcBef>
              <a:buNone/>
              <a:defRPr b="0" i="0" sz="800" u="none" cap="none" strike="noStrike">
                <a:solidFill>
                  <a:schemeClr val="dk1"/>
                </a:solidFill>
                <a:latin typeface="Arial"/>
                <a:ea typeface="Arial"/>
                <a:cs typeface="Arial"/>
                <a:sym typeface="Arial"/>
              </a:defRPr>
            </a:lvl1pPr>
            <a:lvl2pPr indent="0" lvl="1" marL="0" algn="r">
              <a:spcBef>
                <a:spcPts val="0"/>
              </a:spcBef>
              <a:buNone/>
              <a:defRPr b="0" i="0" sz="800" u="none" cap="none" strike="noStrike">
                <a:solidFill>
                  <a:schemeClr val="dk1"/>
                </a:solidFill>
                <a:latin typeface="Arial"/>
                <a:ea typeface="Arial"/>
                <a:cs typeface="Arial"/>
                <a:sym typeface="Arial"/>
              </a:defRPr>
            </a:lvl2pPr>
            <a:lvl3pPr indent="0" lvl="2" marL="0" algn="r">
              <a:spcBef>
                <a:spcPts val="0"/>
              </a:spcBef>
              <a:buNone/>
              <a:defRPr b="0" i="0" sz="800" u="none" cap="none" strike="noStrike">
                <a:solidFill>
                  <a:schemeClr val="dk1"/>
                </a:solidFill>
                <a:latin typeface="Arial"/>
                <a:ea typeface="Arial"/>
                <a:cs typeface="Arial"/>
                <a:sym typeface="Arial"/>
              </a:defRPr>
            </a:lvl3pPr>
            <a:lvl4pPr indent="0" lvl="3" marL="0" algn="r">
              <a:spcBef>
                <a:spcPts val="0"/>
              </a:spcBef>
              <a:buNone/>
              <a:defRPr b="0" i="0" sz="800" u="none" cap="none" strike="noStrike">
                <a:solidFill>
                  <a:schemeClr val="dk1"/>
                </a:solidFill>
                <a:latin typeface="Arial"/>
                <a:ea typeface="Arial"/>
                <a:cs typeface="Arial"/>
                <a:sym typeface="Arial"/>
              </a:defRPr>
            </a:lvl4pPr>
            <a:lvl5pPr indent="0" lvl="4" marL="0" algn="r">
              <a:spcBef>
                <a:spcPts val="0"/>
              </a:spcBef>
              <a:buNone/>
              <a:defRPr b="0" i="0" sz="800" u="none" cap="none" strike="noStrike">
                <a:solidFill>
                  <a:schemeClr val="dk1"/>
                </a:solidFill>
                <a:latin typeface="Arial"/>
                <a:ea typeface="Arial"/>
                <a:cs typeface="Arial"/>
                <a:sym typeface="Arial"/>
              </a:defRPr>
            </a:lvl5pPr>
            <a:lvl6pPr indent="0" lvl="5" marL="0" algn="r">
              <a:spcBef>
                <a:spcPts val="0"/>
              </a:spcBef>
              <a:buNone/>
              <a:defRPr b="0" i="0" sz="800" u="none" cap="none" strike="noStrike">
                <a:solidFill>
                  <a:schemeClr val="dk1"/>
                </a:solidFill>
                <a:latin typeface="Arial"/>
                <a:ea typeface="Arial"/>
                <a:cs typeface="Arial"/>
                <a:sym typeface="Arial"/>
              </a:defRPr>
            </a:lvl6pPr>
            <a:lvl7pPr indent="0" lvl="6" marL="0" algn="r">
              <a:spcBef>
                <a:spcPts val="0"/>
              </a:spcBef>
              <a:buNone/>
              <a:defRPr b="0" i="0" sz="800" u="none" cap="none" strike="noStrike">
                <a:solidFill>
                  <a:schemeClr val="dk1"/>
                </a:solidFill>
                <a:latin typeface="Arial"/>
                <a:ea typeface="Arial"/>
                <a:cs typeface="Arial"/>
                <a:sym typeface="Arial"/>
              </a:defRPr>
            </a:lvl7pPr>
            <a:lvl8pPr indent="0" lvl="7" marL="0" algn="r">
              <a:spcBef>
                <a:spcPts val="0"/>
              </a:spcBef>
              <a:buNone/>
              <a:defRPr b="0" i="0" sz="800" u="none" cap="none" strike="noStrike">
                <a:solidFill>
                  <a:schemeClr val="dk1"/>
                </a:solidFill>
                <a:latin typeface="Arial"/>
                <a:ea typeface="Arial"/>
                <a:cs typeface="Arial"/>
                <a:sym typeface="Arial"/>
              </a:defRPr>
            </a:lvl8pPr>
            <a:lvl9pPr indent="0" lvl="8" mar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9"/>
          <p:cNvSpPr txBox="1"/>
          <p:nvPr>
            <p:ph type="title"/>
          </p:nvPr>
        </p:nvSpPr>
        <p:spPr>
          <a:xfrm>
            <a:off x="302257" y="239313"/>
            <a:ext cx="8539500" cy="528300"/>
          </a:xfrm>
          <a:prstGeom prst="rect">
            <a:avLst/>
          </a:prstGeom>
          <a:noFill/>
          <a:ln>
            <a:noFill/>
          </a:ln>
        </p:spPr>
        <p:txBody>
          <a:bodyPr anchorCtr="0" anchor="t" bIns="34275" lIns="68575" spcFirstLastPara="1" rIns="68575" wrap="square" tIns="34275">
            <a:noAutofit/>
          </a:bodyPr>
          <a:lstStyle>
            <a:lvl1pPr lvl="0" algn="l">
              <a:lnSpc>
                <a:spcPct val="90000"/>
              </a:lnSpc>
              <a:spcBef>
                <a:spcPts val="0"/>
              </a:spcBef>
              <a:spcAft>
                <a:spcPts val="0"/>
              </a:spcAft>
              <a:buClr>
                <a:srgbClr val="0069A5"/>
              </a:buClr>
              <a:buSzPts val="2300"/>
              <a:buFont typeface="Arial"/>
              <a:buNone/>
              <a:defRPr sz="23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 name="Google Shape;85;p19"/>
          <p:cNvSpPr txBox="1"/>
          <p:nvPr>
            <p:ph idx="3" type="body"/>
          </p:nvPr>
        </p:nvSpPr>
        <p:spPr>
          <a:xfrm>
            <a:off x="302257" y="1482851"/>
            <a:ext cx="4116900" cy="2823900"/>
          </a:xfrm>
          <a:prstGeom prst="rect">
            <a:avLst/>
          </a:prstGeom>
          <a:noFill/>
          <a:ln>
            <a:noFill/>
          </a:ln>
        </p:spPr>
        <p:txBody>
          <a:bodyPr anchorCtr="0" anchor="t" bIns="34275" lIns="68575" spcFirstLastPara="1" rIns="68575" wrap="square" tIns="34275">
            <a:normAutofit/>
          </a:bodyPr>
          <a:lstStyle>
            <a:lvl1pPr indent="-304800" lvl="0" marL="457200" algn="l">
              <a:lnSpc>
                <a:spcPct val="100000"/>
              </a:lnSpc>
              <a:spcBef>
                <a:spcPts val="500"/>
              </a:spcBef>
              <a:spcAft>
                <a:spcPts val="0"/>
              </a:spcAft>
              <a:buSzPts val="1200"/>
              <a:buFont typeface="Arial"/>
              <a:buChar char="•"/>
              <a:defRPr/>
            </a:lvl1pPr>
            <a:lvl2pPr indent="-304800" lvl="1" marL="914400" algn="l">
              <a:lnSpc>
                <a:spcPct val="100000"/>
              </a:lnSpc>
              <a:spcBef>
                <a:spcPts val="200"/>
              </a:spcBef>
              <a:spcAft>
                <a:spcPts val="0"/>
              </a:spcAft>
              <a:buSzPts val="1200"/>
              <a:buFont typeface="Arial"/>
              <a:buChar char="•"/>
              <a:defRPr/>
            </a:lvl2pPr>
            <a:lvl3pPr indent="-304800" lvl="2" marL="1371600" algn="l">
              <a:lnSpc>
                <a:spcPct val="100000"/>
              </a:lnSpc>
              <a:spcBef>
                <a:spcPts val="200"/>
              </a:spcBef>
              <a:spcAft>
                <a:spcPts val="0"/>
              </a:spcAft>
              <a:buClr>
                <a:schemeClr val="dk1"/>
              </a:buClr>
              <a:buSzPts val="1200"/>
              <a:buFont typeface="Arial"/>
              <a:buChar char="•"/>
              <a:defRPr/>
            </a:lvl3pPr>
            <a:lvl4pPr indent="-304800" lvl="3" marL="1828800" algn="l">
              <a:lnSpc>
                <a:spcPct val="100000"/>
              </a:lnSpc>
              <a:spcBef>
                <a:spcPts val="200"/>
              </a:spcBef>
              <a:spcAft>
                <a:spcPts val="0"/>
              </a:spcAft>
              <a:buClr>
                <a:schemeClr val="dk1"/>
              </a:buClr>
              <a:buSzPts val="1200"/>
              <a:buFont typeface="Arial"/>
              <a:buChar char="•"/>
              <a:defRPr/>
            </a:lvl4pPr>
            <a:lvl5pPr indent="-298450" lvl="4" marL="2286000" algn="l">
              <a:lnSpc>
                <a:spcPct val="90000"/>
              </a:lnSpc>
              <a:spcBef>
                <a:spcPts val="400"/>
              </a:spcBef>
              <a:spcAft>
                <a:spcPts val="0"/>
              </a:spcAft>
              <a:buClr>
                <a:schemeClr val="dk1"/>
              </a:buClr>
              <a:buSzPts val="1100"/>
              <a:buFont typeface="Arial"/>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6" name="Google Shape;86;p19"/>
          <p:cNvSpPr txBox="1"/>
          <p:nvPr>
            <p:ph idx="4" type="body"/>
          </p:nvPr>
        </p:nvSpPr>
        <p:spPr>
          <a:xfrm>
            <a:off x="4739829" y="1482851"/>
            <a:ext cx="4099500" cy="2823900"/>
          </a:xfrm>
          <a:prstGeom prst="rect">
            <a:avLst/>
          </a:prstGeom>
          <a:noFill/>
          <a:ln>
            <a:noFill/>
          </a:ln>
        </p:spPr>
        <p:txBody>
          <a:bodyPr anchorCtr="0" anchor="t" bIns="34275" lIns="68575" spcFirstLastPara="1" rIns="68575" wrap="square" tIns="34275">
            <a:normAutofit/>
          </a:bodyPr>
          <a:lstStyle>
            <a:lvl1pPr indent="-304800" lvl="0" marL="457200" algn="l">
              <a:lnSpc>
                <a:spcPct val="100000"/>
              </a:lnSpc>
              <a:spcBef>
                <a:spcPts val="500"/>
              </a:spcBef>
              <a:spcAft>
                <a:spcPts val="0"/>
              </a:spcAft>
              <a:buSzPts val="1200"/>
              <a:buFont typeface="Arial"/>
              <a:buChar char="•"/>
              <a:defRPr/>
            </a:lvl1pPr>
            <a:lvl2pPr indent="-304800" lvl="1" marL="914400" algn="l">
              <a:lnSpc>
                <a:spcPct val="100000"/>
              </a:lnSpc>
              <a:spcBef>
                <a:spcPts val="200"/>
              </a:spcBef>
              <a:spcAft>
                <a:spcPts val="0"/>
              </a:spcAft>
              <a:buSzPts val="1200"/>
              <a:buFont typeface="Arial"/>
              <a:buChar char="•"/>
              <a:defRPr/>
            </a:lvl2pPr>
            <a:lvl3pPr indent="-304800" lvl="2" marL="1371600" algn="l">
              <a:lnSpc>
                <a:spcPct val="100000"/>
              </a:lnSpc>
              <a:spcBef>
                <a:spcPts val="200"/>
              </a:spcBef>
              <a:spcAft>
                <a:spcPts val="0"/>
              </a:spcAft>
              <a:buClr>
                <a:schemeClr val="dk1"/>
              </a:buClr>
              <a:buSzPts val="1200"/>
              <a:buFont typeface="Arial"/>
              <a:buChar char="•"/>
              <a:defRPr/>
            </a:lvl3pPr>
            <a:lvl4pPr indent="-304800" lvl="3" marL="1828800" algn="l">
              <a:lnSpc>
                <a:spcPct val="100000"/>
              </a:lnSpc>
              <a:spcBef>
                <a:spcPts val="200"/>
              </a:spcBef>
              <a:spcAft>
                <a:spcPts val="0"/>
              </a:spcAft>
              <a:buClr>
                <a:schemeClr val="dk1"/>
              </a:buClr>
              <a:buSzPts val="1200"/>
              <a:buFont typeface="Arial"/>
              <a:buChar char="•"/>
              <a:defRPr/>
            </a:lvl4pPr>
            <a:lvl5pPr indent="-298450" lvl="4" marL="2286000" algn="l">
              <a:lnSpc>
                <a:spcPct val="90000"/>
              </a:lnSpc>
              <a:spcBef>
                <a:spcPts val="400"/>
              </a:spcBef>
              <a:spcAft>
                <a:spcPts val="0"/>
              </a:spcAft>
              <a:buClr>
                <a:schemeClr val="dk1"/>
              </a:buClr>
              <a:buSzPts val="1100"/>
              <a:buFont typeface="Arial"/>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 name="Shape 87"/>
        <p:cNvGrpSpPr/>
        <p:nvPr/>
      </p:nvGrpSpPr>
      <p:grpSpPr>
        <a:xfrm>
          <a:off x="0" y="0"/>
          <a:ext cx="0" cy="0"/>
          <a:chOff x="0" y="0"/>
          <a:chExt cx="0" cy="0"/>
        </a:xfrm>
      </p:grpSpPr>
      <p:sp>
        <p:nvSpPr>
          <p:cNvPr id="88" name="Google Shape;88;p20"/>
          <p:cNvSpPr txBox="1"/>
          <p:nvPr>
            <p:ph idx="12" type="sldNum"/>
          </p:nvPr>
        </p:nvSpPr>
        <p:spPr>
          <a:xfrm>
            <a:off x="6627117" y="4856667"/>
            <a:ext cx="2203500" cy="208200"/>
          </a:xfrm>
          <a:prstGeom prst="rect">
            <a:avLst/>
          </a:prstGeom>
          <a:noFill/>
          <a:ln>
            <a:noFill/>
          </a:ln>
        </p:spPr>
        <p:txBody>
          <a:bodyPr anchorCtr="0" anchor="t" bIns="34275" lIns="68575" spcFirstLastPara="1" rIns="0" wrap="square" tIns="34275">
            <a:noAutofit/>
          </a:bodyPr>
          <a:lstStyle>
            <a:lvl1pPr indent="0" lvl="0" marL="0" algn="r">
              <a:spcBef>
                <a:spcPts val="0"/>
              </a:spcBef>
              <a:buNone/>
              <a:defRPr b="0" i="0" sz="800" u="none" cap="none" strike="noStrike">
                <a:solidFill>
                  <a:schemeClr val="dk1"/>
                </a:solidFill>
                <a:latin typeface="Arial"/>
                <a:ea typeface="Arial"/>
                <a:cs typeface="Arial"/>
                <a:sym typeface="Arial"/>
              </a:defRPr>
            </a:lvl1pPr>
            <a:lvl2pPr indent="0" lvl="1" marL="0" algn="r">
              <a:spcBef>
                <a:spcPts val="0"/>
              </a:spcBef>
              <a:buNone/>
              <a:defRPr b="0" i="0" sz="800" u="none" cap="none" strike="noStrike">
                <a:solidFill>
                  <a:schemeClr val="dk1"/>
                </a:solidFill>
                <a:latin typeface="Arial"/>
                <a:ea typeface="Arial"/>
                <a:cs typeface="Arial"/>
                <a:sym typeface="Arial"/>
              </a:defRPr>
            </a:lvl2pPr>
            <a:lvl3pPr indent="0" lvl="2" marL="0" algn="r">
              <a:spcBef>
                <a:spcPts val="0"/>
              </a:spcBef>
              <a:buNone/>
              <a:defRPr b="0" i="0" sz="800" u="none" cap="none" strike="noStrike">
                <a:solidFill>
                  <a:schemeClr val="dk1"/>
                </a:solidFill>
                <a:latin typeface="Arial"/>
                <a:ea typeface="Arial"/>
                <a:cs typeface="Arial"/>
                <a:sym typeface="Arial"/>
              </a:defRPr>
            </a:lvl3pPr>
            <a:lvl4pPr indent="0" lvl="3" marL="0" algn="r">
              <a:spcBef>
                <a:spcPts val="0"/>
              </a:spcBef>
              <a:buNone/>
              <a:defRPr b="0" i="0" sz="800" u="none" cap="none" strike="noStrike">
                <a:solidFill>
                  <a:schemeClr val="dk1"/>
                </a:solidFill>
                <a:latin typeface="Arial"/>
                <a:ea typeface="Arial"/>
                <a:cs typeface="Arial"/>
                <a:sym typeface="Arial"/>
              </a:defRPr>
            </a:lvl4pPr>
            <a:lvl5pPr indent="0" lvl="4" marL="0" algn="r">
              <a:spcBef>
                <a:spcPts val="0"/>
              </a:spcBef>
              <a:buNone/>
              <a:defRPr b="0" i="0" sz="800" u="none" cap="none" strike="noStrike">
                <a:solidFill>
                  <a:schemeClr val="dk1"/>
                </a:solidFill>
                <a:latin typeface="Arial"/>
                <a:ea typeface="Arial"/>
                <a:cs typeface="Arial"/>
                <a:sym typeface="Arial"/>
              </a:defRPr>
            </a:lvl5pPr>
            <a:lvl6pPr indent="0" lvl="5" marL="0" algn="r">
              <a:spcBef>
                <a:spcPts val="0"/>
              </a:spcBef>
              <a:buNone/>
              <a:defRPr b="0" i="0" sz="800" u="none" cap="none" strike="noStrike">
                <a:solidFill>
                  <a:schemeClr val="dk1"/>
                </a:solidFill>
                <a:latin typeface="Arial"/>
                <a:ea typeface="Arial"/>
                <a:cs typeface="Arial"/>
                <a:sym typeface="Arial"/>
              </a:defRPr>
            </a:lvl6pPr>
            <a:lvl7pPr indent="0" lvl="6" marL="0" algn="r">
              <a:spcBef>
                <a:spcPts val="0"/>
              </a:spcBef>
              <a:buNone/>
              <a:defRPr b="0" i="0" sz="800" u="none" cap="none" strike="noStrike">
                <a:solidFill>
                  <a:schemeClr val="dk1"/>
                </a:solidFill>
                <a:latin typeface="Arial"/>
                <a:ea typeface="Arial"/>
                <a:cs typeface="Arial"/>
                <a:sym typeface="Arial"/>
              </a:defRPr>
            </a:lvl7pPr>
            <a:lvl8pPr indent="0" lvl="7" marL="0" algn="r">
              <a:spcBef>
                <a:spcPts val="0"/>
              </a:spcBef>
              <a:buNone/>
              <a:defRPr b="0" i="0" sz="800" u="none" cap="none" strike="noStrike">
                <a:solidFill>
                  <a:schemeClr val="dk1"/>
                </a:solidFill>
                <a:latin typeface="Arial"/>
                <a:ea typeface="Arial"/>
                <a:cs typeface="Arial"/>
                <a:sym typeface="Arial"/>
              </a:defRPr>
            </a:lvl8pPr>
            <a:lvl9pPr indent="0" lvl="8" mar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20"/>
          <p:cNvSpPr txBox="1"/>
          <p:nvPr>
            <p:ph type="title"/>
          </p:nvPr>
        </p:nvSpPr>
        <p:spPr>
          <a:xfrm>
            <a:off x="302257" y="239313"/>
            <a:ext cx="8539500" cy="528300"/>
          </a:xfrm>
          <a:prstGeom prst="rect">
            <a:avLst/>
          </a:prstGeom>
          <a:noFill/>
          <a:ln>
            <a:noFill/>
          </a:ln>
        </p:spPr>
        <p:txBody>
          <a:bodyPr anchorCtr="0" anchor="t" bIns="34275" lIns="68575" spcFirstLastPara="1" rIns="68575" wrap="square" tIns="34275">
            <a:noAutofit/>
          </a:bodyPr>
          <a:lstStyle>
            <a:lvl1pPr lvl="0" algn="l">
              <a:lnSpc>
                <a:spcPct val="90000"/>
              </a:lnSpc>
              <a:spcBef>
                <a:spcPts val="0"/>
              </a:spcBef>
              <a:spcAft>
                <a:spcPts val="0"/>
              </a:spcAft>
              <a:buClr>
                <a:srgbClr val="0069A5"/>
              </a:buClr>
              <a:buSzPts val="2300"/>
              <a:buFont typeface="Arial"/>
              <a:buNone/>
              <a:defRPr sz="23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line Title" showMasterSp="0">
  <p:cSld name="2-line Title">
    <p:spTree>
      <p:nvGrpSpPr>
        <p:cNvPr id="90" name="Shape 90"/>
        <p:cNvGrpSpPr/>
        <p:nvPr/>
      </p:nvGrpSpPr>
      <p:grpSpPr>
        <a:xfrm>
          <a:off x="0" y="0"/>
          <a:ext cx="0" cy="0"/>
          <a:chOff x="0" y="0"/>
          <a:chExt cx="0" cy="0"/>
        </a:xfrm>
      </p:grpSpPr>
      <p:sp>
        <p:nvSpPr>
          <p:cNvPr id="91" name="Google Shape;91;p21"/>
          <p:cNvSpPr txBox="1"/>
          <p:nvPr>
            <p:ph idx="12" type="sldNum"/>
          </p:nvPr>
        </p:nvSpPr>
        <p:spPr>
          <a:xfrm>
            <a:off x="6627117" y="4856667"/>
            <a:ext cx="2203500" cy="208200"/>
          </a:xfrm>
          <a:prstGeom prst="rect">
            <a:avLst/>
          </a:prstGeom>
          <a:noFill/>
          <a:ln>
            <a:noFill/>
          </a:ln>
        </p:spPr>
        <p:txBody>
          <a:bodyPr anchorCtr="0" anchor="t" bIns="34275" lIns="68575" spcFirstLastPara="1" rIns="0" wrap="square" tIns="34275">
            <a:noAutofit/>
          </a:bodyPr>
          <a:lstStyle>
            <a:lvl1pPr indent="0" lvl="0" marL="0" algn="r">
              <a:spcBef>
                <a:spcPts val="0"/>
              </a:spcBef>
              <a:buNone/>
              <a:defRPr b="0" i="0" sz="800" u="none" cap="none" strike="noStrike">
                <a:solidFill>
                  <a:srgbClr val="0067A0"/>
                </a:solidFill>
                <a:latin typeface="Arial"/>
                <a:ea typeface="Arial"/>
                <a:cs typeface="Arial"/>
                <a:sym typeface="Arial"/>
              </a:defRPr>
            </a:lvl1pPr>
            <a:lvl2pPr indent="0" lvl="1" marL="0" algn="r">
              <a:spcBef>
                <a:spcPts val="0"/>
              </a:spcBef>
              <a:buNone/>
              <a:defRPr b="0" i="0" sz="800" u="none" cap="none" strike="noStrike">
                <a:solidFill>
                  <a:srgbClr val="0067A0"/>
                </a:solidFill>
                <a:latin typeface="Arial"/>
                <a:ea typeface="Arial"/>
                <a:cs typeface="Arial"/>
                <a:sym typeface="Arial"/>
              </a:defRPr>
            </a:lvl2pPr>
            <a:lvl3pPr indent="0" lvl="2" marL="0" algn="r">
              <a:spcBef>
                <a:spcPts val="0"/>
              </a:spcBef>
              <a:buNone/>
              <a:defRPr b="0" i="0" sz="800" u="none" cap="none" strike="noStrike">
                <a:solidFill>
                  <a:srgbClr val="0067A0"/>
                </a:solidFill>
                <a:latin typeface="Arial"/>
                <a:ea typeface="Arial"/>
                <a:cs typeface="Arial"/>
                <a:sym typeface="Arial"/>
              </a:defRPr>
            </a:lvl3pPr>
            <a:lvl4pPr indent="0" lvl="3" marL="0" algn="r">
              <a:spcBef>
                <a:spcPts val="0"/>
              </a:spcBef>
              <a:buNone/>
              <a:defRPr b="0" i="0" sz="800" u="none" cap="none" strike="noStrike">
                <a:solidFill>
                  <a:srgbClr val="0067A0"/>
                </a:solidFill>
                <a:latin typeface="Arial"/>
                <a:ea typeface="Arial"/>
                <a:cs typeface="Arial"/>
                <a:sym typeface="Arial"/>
              </a:defRPr>
            </a:lvl4pPr>
            <a:lvl5pPr indent="0" lvl="4" marL="0" algn="r">
              <a:spcBef>
                <a:spcPts val="0"/>
              </a:spcBef>
              <a:buNone/>
              <a:defRPr b="0" i="0" sz="800" u="none" cap="none" strike="noStrike">
                <a:solidFill>
                  <a:srgbClr val="0067A0"/>
                </a:solidFill>
                <a:latin typeface="Arial"/>
                <a:ea typeface="Arial"/>
                <a:cs typeface="Arial"/>
                <a:sym typeface="Arial"/>
              </a:defRPr>
            </a:lvl5pPr>
            <a:lvl6pPr indent="0" lvl="5" marL="0" algn="r">
              <a:spcBef>
                <a:spcPts val="0"/>
              </a:spcBef>
              <a:buNone/>
              <a:defRPr b="0" i="0" sz="800" u="none" cap="none" strike="noStrike">
                <a:solidFill>
                  <a:srgbClr val="0067A0"/>
                </a:solidFill>
                <a:latin typeface="Arial"/>
                <a:ea typeface="Arial"/>
                <a:cs typeface="Arial"/>
                <a:sym typeface="Arial"/>
              </a:defRPr>
            </a:lvl6pPr>
            <a:lvl7pPr indent="0" lvl="6" marL="0" algn="r">
              <a:spcBef>
                <a:spcPts val="0"/>
              </a:spcBef>
              <a:buNone/>
              <a:defRPr b="0" i="0" sz="800" u="none" cap="none" strike="noStrike">
                <a:solidFill>
                  <a:srgbClr val="0067A0"/>
                </a:solidFill>
                <a:latin typeface="Arial"/>
                <a:ea typeface="Arial"/>
                <a:cs typeface="Arial"/>
                <a:sym typeface="Arial"/>
              </a:defRPr>
            </a:lvl7pPr>
            <a:lvl8pPr indent="0" lvl="7" marL="0" algn="r">
              <a:spcBef>
                <a:spcPts val="0"/>
              </a:spcBef>
              <a:buNone/>
              <a:defRPr b="0" i="0" sz="800" u="none" cap="none" strike="noStrike">
                <a:solidFill>
                  <a:srgbClr val="0067A0"/>
                </a:solidFill>
                <a:latin typeface="Arial"/>
                <a:ea typeface="Arial"/>
                <a:cs typeface="Arial"/>
                <a:sym typeface="Arial"/>
              </a:defRPr>
            </a:lvl8pPr>
            <a:lvl9pPr indent="0" lvl="8" marL="0" algn="r">
              <a:spcBef>
                <a:spcPts val="0"/>
              </a:spcBef>
              <a:buNone/>
              <a:defRPr b="0" i="0" sz="800" u="none" cap="none" strike="noStrike">
                <a:solidFill>
                  <a:srgbClr val="0067A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21"/>
          <p:cNvSpPr txBox="1"/>
          <p:nvPr>
            <p:ph type="title"/>
          </p:nvPr>
        </p:nvSpPr>
        <p:spPr>
          <a:xfrm>
            <a:off x="302257" y="239071"/>
            <a:ext cx="8539500" cy="6816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rgbClr val="0069A5"/>
              </a:buClr>
              <a:buSzPts val="1800"/>
              <a:buFont typeface="Arial"/>
              <a:buNone/>
              <a:defRPr sz="18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3" name="Google Shape;93;p21"/>
          <p:cNvSpPr txBox="1"/>
          <p:nvPr>
            <p:ph idx="1" type="body"/>
          </p:nvPr>
        </p:nvSpPr>
        <p:spPr>
          <a:xfrm>
            <a:off x="302257" y="1164056"/>
            <a:ext cx="8539500" cy="2958600"/>
          </a:xfrm>
          <a:prstGeom prst="rect">
            <a:avLst/>
          </a:prstGeom>
          <a:noFill/>
          <a:ln>
            <a:noFill/>
          </a:ln>
        </p:spPr>
        <p:txBody>
          <a:bodyPr anchorCtr="0" anchor="t" bIns="34275" lIns="68575" spcFirstLastPara="1" rIns="68575" wrap="square" tIns="34275">
            <a:normAutofit/>
          </a:bodyPr>
          <a:lstStyle>
            <a:lvl1pPr indent="-304800" lvl="0" marL="457200" algn="l">
              <a:lnSpc>
                <a:spcPct val="100000"/>
              </a:lnSpc>
              <a:spcBef>
                <a:spcPts val="500"/>
              </a:spcBef>
              <a:spcAft>
                <a:spcPts val="0"/>
              </a:spcAft>
              <a:buSzPts val="1200"/>
              <a:buFont typeface="Arial"/>
              <a:buChar char="•"/>
              <a:defRPr b="0"/>
            </a:lvl1pPr>
            <a:lvl2pPr indent="-304800" lvl="1" marL="914400" algn="l">
              <a:lnSpc>
                <a:spcPct val="100000"/>
              </a:lnSpc>
              <a:spcBef>
                <a:spcPts val="200"/>
              </a:spcBef>
              <a:spcAft>
                <a:spcPts val="0"/>
              </a:spcAft>
              <a:buSzPts val="1200"/>
              <a:buFont typeface="Arial"/>
              <a:buChar char="•"/>
              <a:defRPr>
                <a:solidFill>
                  <a:srgbClr val="7F7F7F"/>
                </a:solidFill>
              </a:defRPr>
            </a:lvl2pPr>
            <a:lvl3pPr indent="-304800" lvl="2" marL="1371600" algn="l">
              <a:lnSpc>
                <a:spcPct val="100000"/>
              </a:lnSpc>
              <a:spcBef>
                <a:spcPts val="200"/>
              </a:spcBef>
              <a:spcAft>
                <a:spcPts val="0"/>
              </a:spcAft>
              <a:buClr>
                <a:schemeClr val="dk1"/>
              </a:buClr>
              <a:buSzPts val="1200"/>
              <a:buFont typeface="Arial"/>
              <a:buChar char="•"/>
              <a:defRPr>
                <a:solidFill>
                  <a:srgbClr val="7F7F7F"/>
                </a:solidFill>
              </a:defRPr>
            </a:lvl3pPr>
            <a:lvl4pPr indent="-304800" lvl="3" marL="1828800" algn="l">
              <a:lnSpc>
                <a:spcPct val="100000"/>
              </a:lnSpc>
              <a:spcBef>
                <a:spcPts val="200"/>
              </a:spcBef>
              <a:spcAft>
                <a:spcPts val="0"/>
              </a:spcAft>
              <a:buClr>
                <a:schemeClr val="dk1"/>
              </a:buClr>
              <a:buSzPts val="1200"/>
              <a:buFont typeface="Arial"/>
              <a:buChar char="•"/>
              <a:defRPr>
                <a:solidFill>
                  <a:srgbClr val="7F7F7F"/>
                </a:solidFill>
              </a:defRPr>
            </a:lvl4pPr>
            <a:lvl5pPr indent="-298450" lvl="4" marL="2286000" algn="l">
              <a:lnSpc>
                <a:spcPct val="90000"/>
              </a:lnSpc>
              <a:spcBef>
                <a:spcPts val="400"/>
              </a:spcBef>
              <a:spcAft>
                <a:spcPts val="0"/>
              </a:spcAft>
              <a:buClr>
                <a:schemeClr val="dk1"/>
              </a:buClr>
              <a:buSzPts val="1100"/>
              <a:buFont typeface="Arial"/>
              <a:buChar char="•"/>
              <a:defRPr>
                <a:solidFill>
                  <a:srgbClr val="7F7F7F"/>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descr="A picture containing logo&#10;&#10;Description automatically generated" id="94" name="Google Shape;94;p21"/>
          <p:cNvPicPr preferRelativeResize="0"/>
          <p:nvPr/>
        </p:nvPicPr>
        <p:blipFill rotWithShape="1">
          <a:blip r:embed="rId2">
            <a:alphaModFix/>
          </a:blip>
          <a:srcRect b="0" l="0" r="0" t="0"/>
          <a:stretch/>
        </p:blipFill>
        <p:spPr>
          <a:xfrm>
            <a:off x="227524" y="4684091"/>
            <a:ext cx="975362" cy="354677"/>
          </a:xfrm>
          <a:prstGeom prst="rect">
            <a:avLst/>
          </a:prstGeom>
          <a:noFill/>
          <a:ln>
            <a:noFill/>
          </a:ln>
        </p:spPr>
      </p:pic>
    </p:spTree>
  </p:cSld>
  <p:clrMapOvr>
    <a:masterClrMapping/>
  </p:clrMapOvr>
  <p:extLst>
    <p:ext uri="{DCECCB84-F9BA-43D5-87BE-67443E8EF086}">
      <p15:sldGuideLst>
        <p15:guide id="1" orient="horz" pos="16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bg>
      <p:bgPr>
        <a:solidFill>
          <a:srgbClr val="FFFFFF"/>
        </a:solidFill>
      </p:bgPr>
    </p:bg>
    <p:spTree>
      <p:nvGrpSpPr>
        <p:cNvPr id="95" name="Shape 95"/>
        <p:cNvGrpSpPr/>
        <p:nvPr/>
      </p:nvGrpSpPr>
      <p:grpSpPr>
        <a:xfrm>
          <a:off x="0" y="0"/>
          <a:ext cx="0" cy="0"/>
          <a:chOff x="0" y="0"/>
          <a:chExt cx="0" cy="0"/>
        </a:xfrm>
      </p:grpSpPr>
      <p:sp>
        <p:nvSpPr>
          <p:cNvPr id="96" name="Google Shape;96;p22"/>
          <p:cNvSpPr/>
          <p:nvPr/>
        </p:nvSpPr>
        <p:spPr>
          <a:xfrm>
            <a:off x="0" y="0"/>
            <a:ext cx="9144000" cy="5143500"/>
          </a:xfrm>
          <a:prstGeom prst="rect">
            <a:avLst/>
          </a:prstGeom>
          <a:solidFill>
            <a:srgbClr val="004D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7" name="Google Shape;97;p22"/>
          <p:cNvSpPr txBox="1"/>
          <p:nvPr/>
        </p:nvSpPr>
        <p:spPr>
          <a:xfrm>
            <a:off x="1780228" y="4656223"/>
            <a:ext cx="5583600" cy="298200"/>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chemeClr val="lt1"/>
              </a:buClr>
              <a:buSzPts val="900"/>
              <a:buFont typeface="Arial"/>
              <a:buNone/>
            </a:pPr>
            <a:r>
              <a:rPr b="1" i="0" lang="en" sz="900" u="none" cap="none" strike="noStrike">
                <a:solidFill>
                  <a:schemeClr val="lt1"/>
                </a:solidFill>
                <a:latin typeface="Arial"/>
                <a:ea typeface="Arial"/>
                <a:cs typeface="Arial"/>
                <a:sym typeface="Arial"/>
              </a:rPr>
              <a:t>childmind.org</a:t>
            </a:r>
            <a:endParaRPr b="1" i="0" sz="900" u="none" cap="none" strike="noStrike">
              <a:solidFill>
                <a:schemeClr val="lt1"/>
              </a:solidFill>
              <a:latin typeface="Arial"/>
              <a:ea typeface="Arial"/>
              <a:cs typeface="Arial"/>
              <a:sym typeface="Arial"/>
            </a:endParaRPr>
          </a:p>
        </p:txBody>
      </p:sp>
      <p:sp>
        <p:nvSpPr>
          <p:cNvPr id="98" name="Google Shape;98;p22"/>
          <p:cNvSpPr txBox="1"/>
          <p:nvPr/>
        </p:nvSpPr>
        <p:spPr>
          <a:xfrm>
            <a:off x="1780229" y="4439654"/>
            <a:ext cx="5583600" cy="298200"/>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Clr>
                <a:srgbClr val="38CDE1"/>
              </a:buClr>
              <a:buSzPts val="1200"/>
              <a:buFont typeface="Arial"/>
              <a:buNone/>
            </a:pPr>
            <a:r>
              <a:rPr b="1" i="0" lang="en" sz="1200" u="none" cap="none" strike="noStrike">
                <a:solidFill>
                  <a:srgbClr val="38CDE1"/>
                </a:solidFill>
                <a:latin typeface="Arial"/>
                <a:ea typeface="Arial"/>
                <a:cs typeface="Arial"/>
                <a:sym typeface="Arial"/>
              </a:rPr>
              <a:t>Transforming Children’s Lives</a:t>
            </a:r>
            <a:endParaRPr sz="1100"/>
          </a:p>
        </p:txBody>
      </p:sp>
      <p:pic>
        <p:nvPicPr>
          <p:cNvPr descr="Logo&#10;&#10;Description automatically generated" id="99" name="Google Shape;99;p22"/>
          <p:cNvPicPr preferRelativeResize="0"/>
          <p:nvPr/>
        </p:nvPicPr>
        <p:blipFill rotWithShape="1">
          <a:blip r:embed="rId2">
            <a:alphaModFix/>
          </a:blip>
          <a:srcRect b="0" l="0" r="0" t="0"/>
          <a:stretch/>
        </p:blipFill>
        <p:spPr>
          <a:xfrm>
            <a:off x="3889255" y="1717700"/>
            <a:ext cx="1365491" cy="136549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solidFill>
                  <a:srgbClr val="76A5A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theme" Target="../theme/theme3.xml"/><Relationship Id="rId10" Type="http://schemas.openxmlformats.org/officeDocument/2006/relationships/slideLayout" Target="../slideLayouts/slideLayout20.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99714" y="239311"/>
            <a:ext cx="8539500" cy="615600"/>
          </a:xfrm>
          <a:prstGeom prst="rect">
            <a:avLst/>
          </a:prstGeom>
          <a:noFill/>
          <a:ln>
            <a:noFill/>
          </a:ln>
        </p:spPr>
        <p:txBody>
          <a:bodyPr anchorCtr="0" anchor="t" bIns="34275" lIns="68575" spcFirstLastPara="1" rIns="68575" wrap="square" tIns="34275">
            <a:noAutofit/>
          </a:bodyPr>
          <a:lstStyle>
            <a:lvl1pPr lvl="0" marR="0" algn="l">
              <a:lnSpc>
                <a:spcPct val="90000"/>
              </a:lnSpc>
              <a:spcBef>
                <a:spcPts val="0"/>
              </a:spcBef>
              <a:spcAft>
                <a:spcPts val="0"/>
              </a:spcAft>
              <a:buClr>
                <a:srgbClr val="0069A5"/>
              </a:buClr>
              <a:buSzPts val="2300"/>
              <a:buFont typeface="Arial"/>
              <a:buNone/>
              <a:defRPr b="0" i="0" sz="2300" u="none" cap="none" strike="noStrike">
                <a:solidFill>
                  <a:srgbClr val="0069A5"/>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302258" y="990602"/>
            <a:ext cx="8539500" cy="3343800"/>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500"/>
              </a:spcBef>
              <a:spcAft>
                <a:spcPts val="0"/>
              </a:spcAft>
              <a:buClr>
                <a:schemeClr val="dk1"/>
              </a:buClr>
              <a:buSzPts val="1200"/>
              <a:buFont typeface="Arial"/>
              <a:buNone/>
              <a:defRPr b="0" i="0" sz="1200" u="none" cap="none" strike="noStrike">
                <a:solidFill>
                  <a:srgbClr val="7F7F7F"/>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rgbClr val="7F7F7F"/>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rgbClr val="7F7F7F"/>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rgbClr val="7F7F7F"/>
                </a:solidFill>
                <a:latin typeface="Arial"/>
                <a:ea typeface="Arial"/>
                <a:cs typeface="Arial"/>
                <a:sym typeface="Arial"/>
              </a:defRPr>
            </a:lvl4pPr>
            <a:lvl5pPr indent="-298450" lvl="4" marL="2286000" marR="0" algn="l">
              <a:lnSpc>
                <a:spcPct val="90000"/>
              </a:lnSpc>
              <a:spcBef>
                <a:spcPts val="4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3" name="Google Shape;53;p13"/>
          <p:cNvSpPr txBox="1"/>
          <p:nvPr>
            <p:ph idx="12" type="sldNum"/>
          </p:nvPr>
        </p:nvSpPr>
        <p:spPr>
          <a:xfrm>
            <a:off x="6635751" y="4856667"/>
            <a:ext cx="2203500" cy="208200"/>
          </a:xfrm>
          <a:prstGeom prst="rect">
            <a:avLst/>
          </a:prstGeom>
          <a:noFill/>
          <a:ln>
            <a:noFill/>
          </a:ln>
        </p:spPr>
        <p:txBody>
          <a:bodyPr anchorCtr="0" anchor="t" bIns="34275" lIns="68575" spcFirstLastPara="1" rIns="0" wrap="square" tIns="34275">
            <a:noAutofit/>
          </a:bodyPr>
          <a:lstStyle>
            <a:lvl1pPr indent="0" lvl="0" marL="0" marR="0" algn="r">
              <a:spcBef>
                <a:spcPts val="0"/>
              </a:spcBef>
              <a:buNone/>
              <a:defRPr b="0" i="0" sz="800" u="none" cap="none" strike="noStrike">
                <a:solidFill>
                  <a:schemeClr val="dk1"/>
                </a:solidFill>
                <a:latin typeface="Arial"/>
                <a:ea typeface="Arial"/>
                <a:cs typeface="Arial"/>
                <a:sym typeface="Arial"/>
              </a:defRPr>
            </a:lvl1pPr>
            <a:lvl2pPr indent="0" lvl="1" marL="0" marR="0" algn="r">
              <a:spcBef>
                <a:spcPts val="0"/>
              </a:spcBef>
              <a:buNone/>
              <a:defRPr b="0" i="0" sz="800" u="none" cap="none" strike="noStrike">
                <a:solidFill>
                  <a:schemeClr val="dk1"/>
                </a:solidFill>
                <a:latin typeface="Arial"/>
                <a:ea typeface="Arial"/>
                <a:cs typeface="Arial"/>
                <a:sym typeface="Arial"/>
              </a:defRPr>
            </a:lvl2pPr>
            <a:lvl3pPr indent="0" lvl="2" marL="0" marR="0" algn="r">
              <a:spcBef>
                <a:spcPts val="0"/>
              </a:spcBef>
              <a:buNone/>
              <a:defRPr b="0" i="0" sz="800" u="none" cap="none" strike="noStrike">
                <a:solidFill>
                  <a:schemeClr val="dk1"/>
                </a:solidFill>
                <a:latin typeface="Arial"/>
                <a:ea typeface="Arial"/>
                <a:cs typeface="Arial"/>
                <a:sym typeface="Arial"/>
              </a:defRPr>
            </a:lvl3pPr>
            <a:lvl4pPr indent="0" lvl="3" marL="0" marR="0" algn="r">
              <a:spcBef>
                <a:spcPts val="0"/>
              </a:spcBef>
              <a:buNone/>
              <a:defRPr b="0" i="0" sz="800" u="none" cap="none" strike="noStrike">
                <a:solidFill>
                  <a:schemeClr val="dk1"/>
                </a:solidFill>
                <a:latin typeface="Arial"/>
                <a:ea typeface="Arial"/>
                <a:cs typeface="Arial"/>
                <a:sym typeface="Arial"/>
              </a:defRPr>
            </a:lvl4pPr>
            <a:lvl5pPr indent="0" lvl="4" marL="0" marR="0" algn="r">
              <a:spcBef>
                <a:spcPts val="0"/>
              </a:spcBef>
              <a:buNone/>
              <a:defRPr b="0" i="0" sz="800" u="none" cap="none" strike="noStrike">
                <a:solidFill>
                  <a:schemeClr val="dk1"/>
                </a:solidFill>
                <a:latin typeface="Arial"/>
                <a:ea typeface="Arial"/>
                <a:cs typeface="Arial"/>
                <a:sym typeface="Arial"/>
              </a:defRPr>
            </a:lvl5pPr>
            <a:lvl6pPr indent="0" lvl="5" marL="0" marR="0" algn="r">
              <a:spcBef>
                <a:spcPts val="0"/>
              </a:spcBef>
              <a:buNone/>
              <a:defRPr b="0" i="0" sz="800" u="none" cap="none" strike="noStrike">
                <a:solidFill>
                  <a:schemeClr val="dk1"/>
                </a:solidFill>
                <a:latin typeface="Arial"/>
                <a:ea typeface="Arial"/>
                <a:cs typeface="Arial"/>
                <a:sym typeface="Arial"/>
              </a:defRPr>
            </a:lvl6pPr>
            <a:lvl7pPr indent="0" lvl="6" marL="0" marR="0" algn="r">
              <a:spcBef>
                <a:spcPts val="0"/>
              </a:spcBef>
              <a:buNone/>
              <a:defRPr b="0" i="0" sz="800" u="none" cap="none" strike="noStrike">
                <a:solidFill>
                  <a:schemeClr val="dk1"/>
                </a:solidFill>
                <a:latin typeface="Arial"/>
                <a:ea typeface="Arial"/>
                <a:cs typeface="Arial"/>
                <a:sym typeface="Arial"/>
              </a:defRPr>
            </a:lvl7pPr>
            <a:lvl8pPr indent="0" lvl="7" marL="0" marR="0" algn="r">
              <a:spcBef>
                <a:spcPts val="0"/>
              </a:spcBef>
              <a:buNone/>
              <a:defRPr b="0" i="0" sz="800" u="none" cap="none" strike="noStrike">
                <a:solidFill>
                  <a:schemeClr val="dk1"/>
                </a:solidFill>
                <a:latin typeface="Arial"/>
                <a:ea typeface="Arial"/>
                <a:cs typeface="Arial"/>
                <a:sym typeface="Arial"/>
              </a:defRPr>
            </a:lvl8pPr>
            <a:lvl9pPr indent="0" lvl="8" marL="0" marR="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descr="A picture containing logo&#10;&#10;Description automatically generated" id="54" name="Google Shape;54;p13"/>
          <p:cNvPicPr preferRelativeResize="0"/>
          <p:nvPr/>
        </p:nvPicPr>
        <p:blipFill rotWithShape="1">
          <a:blip r:embed="rId1">
            <a:alphaModFix/>
          </a:blip>
          <a:srcRect b="0" l="0" r="0" t="0"/>
          <a:stretch/>
        </p:blipFill>
        <p:spPr>
          <a:xfrm>
            <a:off x="227524" y="4684091"/>
            <a:ext cx="975362" cy="35467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pos="144">
          <p15:clr>
            <a:srgbClr val="F26B43"/>
          </p15:clr>
        </p15:guide>
        <p15:guide id="3" pos="5616">
          <p15:clr>
            <a:srgbClr val="F26B43"/>
          </p15:clr>
        </p15:guide>
        <p15:guide id="4" orient="horz" pos="1620">
          <p15:clr>
            <a:srgbClr val="F26B43"/>
          </p15:clr>
        </p15:guide>
        <p15:guide id="5" orient="horz" pos="108">
          <p15:clr>
            <a:srgbClr val="F26B43"/>
          </p15:clr>
        </p15:guide>
        <p15:guide id="6" orient="horz" pos="3132">
          <p15:clr>
            <a:srgbClr val="F26B43"/>
          </p15:clr>
        </p15:guide>
        <p15:guide id="7" orient="horz" pos="522">
          <p15:clr>
            <a:srgbClr val="F26B43"/>
          </p15:clr>
        </p15:guide>
        <p15:guide id="8" orient="horz" pos="684">
          <p15:clr>
            <a:srgbClr val="F26B43"/>
          </p15:clr>
        </p15:guide>
        <p15:guide id="9" orient="horz" pos="57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27.png"/><Relationship Id="rId6" Type="http://schemas.openxmlformats.org/officeDocument/2006/relationships/image" Target="../media/image33.png"/><Relationship Id="rId7" Type="http://schemas.openxmlformats.org/officeDocument/2006/relationships/image" Target="../media/image29.png"/><Relationship Id="rId8"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13.png"/><Relationship Id="rId10" Type="http://schemas.openxmlformats.org/officeDocument/2006/relationships/image" Target="../media/image2.png"/><Relationship Id="rId9" Type="http://schemas.openxmlformats.org/officeDocument/2006/relationships/image" Target="../media/image18.png"/><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19.png"/><Relationship Id="rId5"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4.png"/><Relationship Id="rId9" Type="http://schemas.openxmlformats.org/officeDocument/2006/relationships/image" Target="../media/image23.png"/><Relationship Id="rId5" Type="http://schemas.openxmlformats.org/officeDocument/2006/relationships/image" Target="../media/image32.jpg"/><Relationship Id="rId6" Type="http://schemas.openxmlformats.org/officeDocument/2006/relationships/image" Target="../media/image31.jpg"/><Relationship Id="rId7" Type="http://schemas.openxmlformats.org/officeDocument/2006/relationships/image" Target="../media/image17.png"/><Relationship Id="rId8" Type="http://schemas.openxmlformats.org/officeDocument/2006/relationships/image" Target="../media/image3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drive.google.com/file/d/1Kb1y1Ga2MY_hFnEZMaYlvo059B3MXeNT/view" TargetMode="External"/><Relationship Id="rId4" Type="http://schemas.openxmlformats.org/officeDocument/2006/relationships/image" Target="../media/image11.jpg"/><Relationship Id="rId5" Type="http://schemas.openxmlformats.org/officeDocument/2006/relationships/hyperlink" Target="http://drive.google.com/file/d/1Kb1y1Ga2MY_hFnEZMaYlvo059B3MXeNT/vie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gif"/><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drive.google.com/file/d/1RyCt-VucI48TdMRMPSVLO2wBEUcbpai7/view" TargetMode="Externa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3" title="ymhalogo2.png"/>
          <p:cNvPicPr preferRelativeResize="0"/>
          <p:nvPr/>
        </p:nvPicPr>
        <p:blipFill>
          <a:blip r:embed="rId3">
            <a:alphaModFix/>
          </a:blip>
          <a:stretch>
            <a:fillRect/>
          </a:stretch>
        </p:blipFill>
        <p:spPr>
          <a:xfrm>
            <a:off x="796325" y="1593528"/>
            <a:ext cx="1956427" cy="1956427"/>
          </a:xfrm>
          <a:prstGeom prst="rect">
            <a:avLst/>
          </a:prstGeom>
          <a:noFill/>
          <a:ln>
            <a:noFill/>
          </a:ln>
        </p:spPr>
      </p:pic>
      <p:cxnSp>
        <p:nvCxnSpPr>
          <p:cNvPr id="105" name="Google Shape;105;p23"/>
          <p:cNvCxnSpPr/>
          <p:nvPr/>
        </p:nvCxnSpPr>
        <p:spPr>
          <a:xfrm flipH="1">
            <a:off x="3007600" y="1834500"/>
            <a:ext cx="9000" cy="1474500"/>
          </a:xfrm>
          <a:prstGeom prst="straightConnector1">
            <a:avLst/>
          </a:prstGeom>
          <a:noFill/>
          <a:ln cap="flat" cmpd="sng" w="38100">
            <a:solidFill>
              <a:srgbClr val="0070A4"/>
            </a:solidFill>
            <a:prstDash val="solid"/>
            <a:round/>
            <a:headEnd len="med" w="med" type="none"/>
            <a:tailEnd len="med" w="med" type="none"/>
          </a:ln>
        </p:spPr>
      </p:cxnSp>
      <p:sp>
        <p:nvSpPr>
          <p:cNvPr id="106" name="Google Shape;106;p23"/>
          <p:cNvSpPr txBox="1"/>
          <p:nvPr/>
        </p:nvSpPr>
        <p:spPr>
          <a:xfrm>
            <a:off x="3298225" y="2200950"/>
            <a:ext cx="5845800" cy="370800"/>
          </a:xfrm>
          <a:prstGeom prst="rect">
            <a:avLst/>
          </a:prstGeom>
          <a:noFill/>
          <a:ln>
            <a:noFill/>
          </a:ln>
        </p:spPr>
        <p:txBody>
          <a:bodyPr anchorCtr="0" anchor="t" bIns="34275" lIns="0" spcFirstLastPara="1" rIns="68575" wrap="square" tIns="0">
            <a:noAutofit/>
          </a:bodyPr>
          <a:lstStyle/>
          <a:p>
            <a:pPr indent="0" lvl="0" marL="0" rtl="0" algn="l">
              <a:lnSpc>
                <a:spcPct val="90000"/>
              </a:lnSpc>
              <a:spcBef>
                <a:spcPts val="0"/>
              </a:spcBef>
              <a:spcAft>
                <a:spcPts val="0"/>
              </a:spcAft>
              <a:buNone/>
            </a:pPr>
            <a:r>
              <a:rPr lang="en" sz="2300">
                <a:solidFill>
                  <a:srgbClr val="0069A5"/>
                </a:solidFill>
                <a:latin typeface="Century Gothic"/>
                <a:ea typeface="Century Gothic"/>
                <a:cs typeface="Century Gothic"/>
                <a:sym typeface="Century Gothic"/>
              </a:rPr>
              <a:t>Neuroimaging &amp; 2D Brain Segmentation</a:t>
            </a:r>
            <a:endParaRPr sz="2300">
              <a:solidFill>
                <a:srgbClr val="0069A5"/>
              </a:solidFill>
              <a:latin typeface="Century Gothic"/>
              <a:ea typeface="Century Gothic"/>
              <a:cs typeface="Century Gothic"/>
              <a:sym typeface="Century Gothic"/>
            </a:endParaRPr>
          </a:p>
        </p:txBody>
      </p:sp>
      <p:sp>
        <p:nvSpPr>
          <p:cNvPr id="107" name="Google Shape;107;p23"/>
          <p:cNvSpPr txBox="1"/>
          <p:nvPr/>
        </p:nvSpPr>
        <p:spPr>
          <a:xfrm>
            <a:off x="3298225" y="2571757"/>
            <a:ext cx="5639700" cy="790800"/>
          </a:xfrm>
          <a:prstGeom prst="rect">
            <a:avLst/>
          </a:prstGeom>
          <a:noFill/>
          <a:ln>
            <a:noFill/>
          </a:ln>
        </p:spPr>
        <p:txBody>
          <a:bodyPr anchorCtr="0" anchor="t" bIns="34275" lIns="0" spcFirstLastPara="1" rIns="68575" wrap="square" tIns="0">
            <a:normAutofit/>
          </a:bodyPr>
          <a:lstStyle/>
          <a:p>
            <a:pPr indent="0" lvl="0" marL="0" rtl="0" algn="l">
              <a:spcBef>
                <a:spcPts val="0"/>
              </a:spcBef>
              <a:spcAft>
                <a:spcPts val="0"/>
              </a:spcAft>
              <a:buNone/>
            </a:pPr>
            <a:r>
              <a:rPr lang="en" sz="1200">
                <a:solidFill>
                  <a:srgbClr val="B7B7B7"/>
                </a:solidFill>
                <a:latin typeface="Century Gothic"/>
                <a:ea typeface="Century Gothic"/>
                <a:cs typeface="Century Gothic"/>
                <a:sym typeface="Century Gothic"/>
              </a:rPr>
              <a:t>Cassius (C.J) Harris, Carlos Gutierrez-Gonzalez, Joshua Lee</a:t>
            </a:r>
            <a:endParaRPr sz="1200">
              <a:solidFill>
                <a:srgbClr val="B7B7B7"/>
              </a:solidFill>
              <a:latin typeface="Century Gothic"/>
              <a:ea typeface="Century Gothic"/>
              <a:cs typeface="Century Gothic"/>
              <a:sym typeface="Century Gothic"/>
            </a:endParaRPr>
          </a:p>
          <a:p>
            <a:pPr indent="0" lvl="0" marL="0" rtl="0" algn="l">
              <a:spcBef>
                <a:spcPts val="0"/>
              </a:spcBef>
              <a:spcAft>
                <a:spcPts val="0"/>
              </a:spcAft>
              <a:buNone/>
            </a:pPr>
            <a:r>
              <a:rPr lang="en" sz="1200">
                <a:solidFill>
                  <a:srgbClr val="B7B7B7"/>
                </a:solidFill>
                <a:latin typeface="Century Gothic"/>
                <a:ea typeface="Century Gothic"/>
                <a:cs typeface="Century Gothic"/>
                <a:sym typeface="Century Gothic"/>
              </a:rPr>
              <a:t>Supervised by Dr. Thomas Funck</a:t>
            </a:r>
            <a:endParaRPr sz="1200">
              <a:solidFill>
                <a:srgbClr val="B7B7B7"/>
              </a:solidFill>
              <a:latin typeface="Century Gothic"/>
              <a:ea typeface="Century Gothic"/>
              <a:cs typeface="Century Gothic"/>
              <a:sym typeface="Century Gothic"/>
            </a:endParaRPr>
          </a:p>
          <a:p>
            <a:pPr indent="0" lvl="0" marL="0" rtl="0" algn="l">
              <a:spcBef>
                <a:spcPts val="0"/>
              </a:spcBef>
              <a:spcAft>
                <a:spcPts val="0"/>
              </a:spcAft>
              <a:buNone/>
            </a:pPr>
            <a:r>
              <a:rPr lang="en" sz="1200">
                <a:solidFill>
                  <a:srgbClr val="B7B7B7"/>
                </a:solidFill>
                <a:latin typeface="Century Gothic"/>
                <a:ea typeface="Century Gothic"/>
                <a:cs typeface="Century Gothic"/>
                <a:sym typeface="Century Gothic"/>
              </a:rPr>
              <a:t>Center for Integrative Developmental Neuroscience</a:t>
            </a:r>
            <a:endParaRPr sz="1200">
              <a:solidFill>
                <a:srgbClr val="B7B7B7"/>
              </a:solidFill>
              <a:latin typeface="Century Gothic"/>
              <a:ea typeface="Century Gothic"/>
              <a:cs typeface="Century Gothic"/>
              <a:sym typeface="Century Gothic"/>
            </a:endParaRPr>
          </a:p>
        </p:txBody>
      </p:sp>
      <p:sp>
        <p:nvSpPr>
          <p:cNvPr id="108" name="Google Shape;108;p23"/>
          <p:cNvSpPr txBox="1"/>
          <p:nvPr/>
        </p:nvSpPr>
        <p:spPr>
          <a:xfrm>
            <a:off x="228612" y="4694066"/>
            <a:ext cx="5639700" cy="370800"/>
          </a:xfrm>
          <a:prstGeom prst="rect">
            <a:avLst/>
          </a:prstGeom>
          <a:noFill/>
          <a:ln>
            <a:noFill/>
          </a:ln>
        </p:spPr>
        <p:txBody>
          <a:bodyPr anchorCtr="0" anchor="b" bIns="34275" lIns="0" spcFirstLastPara="1" rIns="68575" wrap="square" tIns="0">
            <a:noAutofit/>
          </a:bodyPr>
          <a:lstStyle/>
          <a:p>
            <a:pPr indent="0" lvl="0" marL="0" rtl="0" algn="l">
              <a:lnSpc>
                <a:spcPct val="90000"/>
              </a:lnSpc>
              <a:spcBef>
                <a:spcPts val="0"/>
              </a:spcBef>
              <a:spcAft>
                <a:spcPts val="0"/>
              </a:spcAft>
              <a:buNone/>
            </a:pPr>
            <a:r>
              <a:rPr lang="en" sz="1500">
                <a:solidFill>
                  <a:srgbClr val="0069A5"/>
                </a:solidFill>
                <a:latin typeface="Century Gothic"/>
                <a:ea typeface="Century Gothic"/>
                <a:cs typeface="Century Gothic"/>
                <a:sym typeface="Century Gothic"/>
              </a:rPr>
              <a:t>2025 CMI YMHA Summer Internship Program</a:t>
            </a:r>
            <a:endParaRPr sz="1500">
              <a:solidFill>
                <a:srgbClr val="0069A5"/>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201" name="Shape 201"/>
        <p:cNvGrpSpPr/>
        <p:nvPr/>
      </p:nvGrpSpPr>
      <p:grpSpPr>
        <a:xfrm>
          <a:off x="0" y="0"/>
          <a:ext cx="0" cy="0"/>
          <a:chOff x="0" y="0"/>
          <a:chExt cx="0" cy="0"/>
        </a:xfrm>
      </p:grpSpPr>
      <p:sp>
        <p:nvSpPr>
          <p:cNvPr id="202" name="Google Shape;202;p32"/>
          <p:cNvSpPr/>
          <p:nvPr/>
        </p:nvSpPr>
        <p:spPr>
          <a:xfrm>
            <a:off x="311702" y="1173477"/>
            <a:ext cx="3370500" cy="1341900"/>
          </a:xfrm>
          <a:prstGeom prst="roundRect">
            <a:avLst>
              <a:gd fmla="val 16667" name="adj"/>
            </a:avLst>
          </a:prstGeom>
          <a:solidFill>
            <a:schemeClr val="dk1"/>
          </a:solidFill>
          <a:ln cap="flat" cmpd="sng" w="11325">
            <a:solidFill>
              <a:srgbClr val="999999"/>
            </a:solidFill>
            <a:prstDash val="solid"/>
            <a:round/>
            <a:headEnd len="sm" w="sm" type="none"/>
            <a:tailEnd len="sm" w="sm" type="none"/>
          </a:ln>
        </p:spPr>
        <p:txBody>
          <a:bodyPr anchorCtr="0" anchor="ctr" bIns="108625" lIns="108625" spcFirstLastPara="1" rIns="108625" wrap="square" tIns="108625">
            <a:noAutofit/>
          </a:bodyPr>
          <a:lstStyle/>
          <a:p>
            <a:pPr indent="0" lvl="0" marL="0" rtl="0" algn="ctr">
              <a:spcBef>
                <a:spcPts val="0"/>
              </a:spcBef>
              <a:spcAft>
                <a:spcPts val="0"/>
              </a:spcAft>
              <a:buNone/>
            </a:pPr>
            <a:r>
              <a:t/>
            </a:r>
            <a:endParaRPr sz="1663"/>
          </a:p>
        </p:txBody>
      </p:sp>
      <p:sp>
        <p:nvSpPr>
          <p:cNvPr id="203" name="Google Shape;20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entury Gothic"/>
                <a:ea typeface="Century Gothic"/>
                <a:cs typeface="Century Gothic"/>
                <a:sym typeface="Century Gothic"/>
              </a:rPr>
              <a:t>Dice Score </a:t>
            </a:r>
            <a:endParaRPr>
              <a:latin typeface="Century Gothic"/>
              <a:ea typeface="Century Gothic"/>
              <a:cs typeface="Century Gothic"/>
              <a:sym typeface="Century Gothic"/>
            </a:endParaRPr>
          </a:p>
        </p:txBody>
      </p:sp>
      <p:pic>
        <p:nvPicPr>
          <p:cNvPr id="204" name="Google Shape;204;p32"/>
          <p:cNvPicPr preferRelativeResize="0"/>
          <p:nvPr/>
        </p:nvPicPr>
        <p:blipFill>
          <a:blip r:embed="rId3">
            <a:alphaModFix/>
          </a:blip>
          <a:stretch>
            <a:fillRect/>
          </a:stretch>
        </p:blipFill>
        <p:spPr>
          <a:xfrm>
            <a:off x="402470" y="1275637"/>
            <a:ext cx="3188944" cy="1137455"/>
          </a:xfrm>
          <a:prstGeom prst="rect">
            <a:avLst/>
          </a:prstGeom>
          <a:noFill/>
          <a:ln>
            <a:noFill/>
          </a:ln>
        </p:spPr>
      </p:pic>
      <p:pic>
        <p:nvPicPr>
          <p:cNvPr id="205" name="Google Shape;205;p32"/>
          <p:cNvPicPr preferRelativeResize="0"/>
          <p:nvPr/>
        </p:nvPicPr>
        <p:blipFill>
          <a:blip r:embed="rId4">
            <a:alphaModFix/>
          </a:blip>
          <a:stretch>
            <a:fillRect/>
          </a:stretch>
        </p:blipFill>
        <p:spPr>
          <a:xfrm>
            <a:off x="4298400" y="712925"/>
            <a:ext cx="4199359" cy="2050275"/>
          </a:xfrm>
          <a:prstGeom prst="rect">
            <a:avLst/>
          </a:prstGeom>
          <a:noFill/>
          <a:ln cap="flat" cmpd="sng" w="28575">
            <a:solidFill>
              <a:schemeClr val="lt1"/>
            </a:solidFill>
            <a:prstDash val="solid"/>
            <a:round/>
            <a:headEnd len="sm" w="sm" type="none"/>
            <a:tailEnd len="sm" w="sm" type="none"/>
          </a:ln>
        </p:spPr>
      </p:pic>
      <p:sp>
        <p:nvSpPr>
          <p:cNvPr id="206" name="Google Shape;206;p32"/>
          <p:cNvSpPr txBox="1"/>
          <p:nvPr/>
        </p:nvSpPr>
        <p:spPr>
          <a:xfrm>
            <a:off x="187800" y="2940650"/>
            <a:ext cx="4479600" cy="1823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Century Gothic"/>
                <a:ea typeface="Century Gothic"/>
                <a:cs typeface="Century Gothic"/>
                <a:sym typeface="Century Gothic"/>
              </a:rPr>
              <a:t>“The Dice score, also known as the Dice Similarity Coefficient, is a metric used to assess the similarity between two sets of data, often binary or categorical”</a:t>
            </a:r>
            <a:endParaRPr sz="1800">
              <a:solidFill>
                <a:schemeClr val="lt2"/>
              </a:solidFill>
              <a:latin typeface="Century Gothic"/>
              <a:ea typeface="Century Gothic"/>
              <a:cs typeface="Century Gothic"/>
              <a:sym typeface="Century Gothic"/>
            </a:endParaRPr>
          </a:p>
          <a:p>
            <a:pPr indent="0" lvl="0" marL="0" rtl="0" algn="l">
              <a:spcBef>
                <a:spcPts val="0"/>
              </a:spcBef>
              <a:spcAft>
                <a:spcPts val="0"/>
              </a:spcAft>
              <a:buNone/>
            </a:pPr>
            <a:r>
              <a:rPr lang="en" sz="1800">
                <a:solidFill>
                  <a:schemeClr val="lt2"/>
                </a:solidFill>
                <a:latin typeface="Century Gothic"/>
                <a:ea typeface="Century Gothic"/>
                <a:cs typeface="Century Gothic"/>
                <a:sym typeface="Century Gothic"/>
              </a:rPr>
              <a:t>           -AI Policy Observatory- </a:t>
            </a:r>
            <a:endParaRPr sz="1800">
              <a:solidFill>
                <a:schemeClr val="lt2"/>
              </a:solidFill>
              <a:latin typeface="Century Gothic"/>
              <a:ea typeface="Century Gothic"/>
              <a:cs typeface="Century Gothic"/>
              <a:sym typeface="Century Gothic"/>
            </a:endParaRPr>
          </a:p>
        </p:txBody>
      </p:sp>
      <p:cxnSp>
        <p:nvCxnSpPr>
          <p:cNvPr id="207" name="Google Shape;207;p32"/>
          <p:cNvCxnSpPr>
            <a:stCxn id="206" idx="3"/>
          </p:cNvCxnSpPr>
          <p:nvPr/>
        </p:nvCxnSpPr>
        <p:spPr>
          <a:xfrm>
            <a:off x="4667400" y="3852350"/>
            <a:ext cx="276000" cy="5400"/>
          </a:xfrm>
          <a:prstGeom prst="straightConnector1">
            <a:avLst/>
          </a:prstGeom>
          <a:noFill/>
          <a:ln cap="flat" cmpd="sng" w="9525">
            <a:solidFill>
              <a:schemeClr val="dk2"/>
            </a:solidFill>
            <a:prstDash val="solid"/>
            <a:round/>
            <a:headEnd len="med" w="med" type="none"/>
            <a:tailEnd len="med" w="med" type="triangle"/>
          </a:ln>
        </p:spPr>
      </p:cxnSp>
      <p:sp>
        <p:nvSpPr>
          <p:cNvPr id="208" name="Google Shape;208;p32"/>
          <p:cNvSpPr txBox="1"/>
          <p:nvPr/>
        </p:nvSpPr>
        <p:spPr>
          <a:xfrm>
            <a:off x="5122425" y="2940600"/>
            <a:ext cx="3521100" cy="1823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Century Gothic"/>
                <a:ea typeface="Century Gothic"/>
                <a:cs typeface="Century Gothic"/>
                <a:sym typeface="Century Gothic"/>
              </a:rPr>
              <a:t>In image segmentation, a dice score tells you how </a:t>
            </a:r>
            <a:r>
              <a:rPr b="1" lang="en" sz="1800">
                <a:solidFill>
                  <a:schemeClr val="lt2"/>
                </a:solidFill>
                <a:latin typeface="Century Gothic"/>
                <a:ea typeface="Century Gothic"/>
                <a:cs typeface="Century Gothic"/>
                <a:sym typeface="Century Gothic"/>
              </a:rPr>
              <a:t>accurate</a:t>
            </a:r>
            <a:r>
              <a:rPr lang="en" sz="1800">
                <a:solidFill>
                  <a:schemeClr val="lt2"/>
                </a:solidFill>
                <a:latin typeface="Century Gothic"/>
                <a:ea typeface="Century Gothic"/>
                <a:cs typeface="Century Gothic"/>
                <a:sym typeface="Century Gothic"/>
              </a:rPr>
              <a:t> the automatic segmentation is to the “ground truth segmentation” (the accurate segmentation). </a:t>
            </a:r>
            <a:endParaRPr sz="1800">
              <a:solidFill>
                <a:schemeClr val="lt2"/>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3"/>
          <p:cNvSpPr txBox="1"/>
          <p:nvPr>
            <p:ph type="title"/>
          </p:nvPr>
        </p:nvSpPr>
        <p:spPr>
          <a:xfrm>
            <a:off x="2361175" y="3121200"/>
            <a:ext cx="6367800" cy="11454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latin typeface="Century Gothic"/>
                <a:ea typeface="Century Gothic"/>
                <a:cs typeface="Century Gothic"/>
                <a:sym typeface="Century Gothic"/>
              </a:rPr>
              <a:t>..but </a:t>
            </a:r>
            <a:r>
              <a:rPr lang="en" sz="3600">
                <a:latin typeface="Century Gothic"/>
                <a:ea typeface="Century Gothic"/>
                <a:cs typeface="Century Gothic"/>
                <a:sym typeface="Century Gothic"/>
              </a:rPr>
              <a:t>what does it look like on a brain image?</a:t>
            </a:r>
            <a:endParaRPr sz="3600">
              <a:latin typeface="Century Gothic"/>
              <a:ea typeface="Century Gothic"/>
              <a:cs typeface="Century Gothic"/>
              <a:sym typeface="Century Gothic"/>
            </a:endParaRPr>
          </a:p>
        </p:txBody>
      </p:sp>
      <p:sp>
        <p:nvSpPr>
          <p:cNvPr id="214" name="Google Shape;214;p33"/>
          <p:cNvSpPr txBox="1"/>
          <p:nvPr>
            <p:ph type="title"/>
          </p:nvPr>
        </p:nvSpPr>
        <p:spPr>
          <a:xfrm>
            <a:off x="549275" y="1004875"/>
            <a:ext cx="7649700" cy="114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solidFill>
                  <a:srgbClr val="45818E"/>
                </a:solidFill>
                <a:latin typeface="Century Gothic"/>
                <a:ea typeface="Century Gothic"/>
                <a:cs typeface="Century Gothic"/>
                <a:sym typeface="Century Gothic"/>
              </a:rPr>
              <a:t>That’s some really nice information…</a:t>
            </a:r>
            <a:endParaRPr sz="4000">
              <a:solidFill>
                <a:srgbClr val="45818E"/>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311688" y="92075"/>
            <a:ext cx="8520600" cy="519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Manual vs Otsu vs K-Means Segmentation</a:t>
            </a:r>
            <a:endParaRPr/>
          </a:p>
        </p:txBody>
      </p:sp>
      <p:grpSp>
        <p:nvGrpSpPr>
          <p:cNvPr id="220" name="Google Shape;220;p34"/>
          <p:cNvGrpSpPr/>
          <p:nvPr/>
        </p:nvGrpSpPr>
        <p:grpSpPr>
          <a:xfrm>
            <a:off x="32376" y="2342648"/>
            <a:ext cx="9079224" cy="2760025"/>
            <a:chOff x="32389" y="1574448"/>
            <a:chExt cx="9079224" cy="2760025"/>
          </a:xfrm>
        </p:grpSpPr>
        <p:pic>
          <p:nvPicPr>
            <p:cNvPr id="221" name="Google Shape;221;p34" title="download-1.png"/>
            <p:cNvPicPr preferRelativeResize="0"/>
            <p:nvPr/>
          </p:nvPicPr>
          <p:blipFill>
            <a:blip r:embed="rId3">
              <a:alphaModFix/>
            </a:blip>
            <a:stretch>
              <a:fillRect/>
            </a:stretch>
          </p:blipFill>
          <p:spPr>
            <a:xfrm>
              <a:off x="32389" y="1574448"/>
              <a:ext cx="9079224" cy="2760025"/>
            </a:xfrm>
            <a:prstGeom prst="rect">
              <a:avLst/>
            </a:prstGeom>
            <a:noFill/>
            <a:ln>
              <a:noFill/>
            </a:ln>
          </p:spPr>
        </p:pic>
        <p:pic>
          <p:nvPicPr>
            <p:cNvPr id="222" name="Google Shape;222;p34" title="Screenshot 2025-08-06 at 1.37.06 PM.png"/>
            <p:cNvPicPr preferRelativeResize="0"/>
            <p:nvPr/>
          </p:nvPicPr>
          <p:blipFill>
            <a:blip r:embed="rId4">
              <a:alphaModFix/>
            </a:blip>
            <a:stretch>
              <a:fillRect/>
            </a:stretch>
          </p:blipFill>
          <p:spPr>
            <a:xfrm>
              <a:off x="469175" y="1885138"/>
              <a:ext cx="1797175" cy="2138650"/>
            </a:xfrm>
            <a:prstGeom prst="rect">
              <a:avLst/>
            </a:prstGeom>
            <a:noFill/>
            <a:ln>
              <a:noFill/>
            </a:ln>
          </p:spPr>
        </p:pic>
      </p:grpSp>
      <p:pic>
        <p:nvPicPr>
          <p:cNvPr id="223" name="Google Shape;223;p34" title="Screenshot 2025-08-06 at 2.05.16 PM.png"/>
          <p:cNvPicPr preferRelativeResize="0"/>
          <p:nvPr/>
        </p:nvPicPr>
        <p:blipFill>
          <a:blip r:embed="rId5">
            <a:alphaModFix/>
          </a:blip>
          <a:stretch>
            <a:fillRect/>
          </a:stretch>
        </p:blipFill>
        <p:spPr>
          <a:xfrm>
            <a:off x="6253734" y="785162"/>
            <a:ext cx="2497692" cy="1434625"/>
          </a:xfrm>
          <a:prstGeom prst="rect">
            <a:avLst/>
          </a:prstGeom>
          <a:noFill/>
          <a:ln>
            <a:noFill/>
          </a:ln>
        </p:spPr>
      </p:pic>
      <p:grpSp>
        <p:nvGrpSpPr>
          <p:cNvPr id="224" name="Google Shape;224;p34"/>
          <p:cNvGrpSpPr/>
          <p:nvPr/>
        </p:nvGrpSpPr>
        <p:grpSpPr>
          <a:xfrm>
            <a:off x="3334625" y="788050"/>
            <a:ext cx="2128689" cy="1377925"/>
            <a:chOff x="3051600" y="509300"/>
            <a:chExt cx="2128689" cy="1377925"/>
          </a:xfrm>
        </p:grpSpPr>
        <p:pic>
          <p:nvPicPr>
            <p:cNvPr id="225" name="Google Shape;225;p34" title="Screenshot 2025-08-06 at 2.05.04 PM.png"/>
            <p:cNvPicPr preferRelativeResize="0"/>
            <p:nvPr/>
          </p:nvPicPr>
          <p:blipFill>
            <a:blip r:embed="rId6">
              <a:alphaModFix/>
            </a:blip>
            <a:stretch>
              <a:fillRect/>
            </a:stretch>
          </p:blipFill>
          <p:spPr>
            <a:xfrm>
              <a:off x="3051600" y="509300"/>
              <a:ext cx="2128689" cy="1363251"/>
            </a:xfrm>
            <a:prstGeom prst="rect">
              <a:avLst/>
            </a:prstGeom>
            <a:noFill/>
            <a:ln>
              <a:noFill/>
            </a:ln>
          </p:spPr>
        </p:pic>
        <p:pic>
          <p:nvPicPr>
            <p:cNvPr id="226" name="Google Shape;226;p34" title="Screenshot 2025-08-06 at 2.06.21 PM.png"/>
            <p:cNvPicPr preferRelativeResize="0"/>
            <p:nvPr/>
          </p:nvPicPr>
          <p:blipFill>
            <a:blip r:embed="rId7">
              <a:alphaModFix/>
            </a:blip>
            <a:stretch>
              <a:fillRect/>
            </a:stretch>
          </p:blipFill>
          <p:spPr>
            <a:xfrm>
              <a:off x="3140025" y="1822700"/>
              <a:ext cx="261575" cy="64525"/>
            </a:xfrm>
            <a:prstGeom prst="rect">
              <a:avLst/>
            </a:prstGeom>
            <a:noFill/>
            <a:ln>
              <a:noFill/>
            </a:ln>
          </p:spPr>
        </p:pic>
      </p:grpSp>
      <p:pic>
        <p:nvPicPr>
          <p:cNvPr id="227" name="Google Shape;227;p34" title="download Background Removed.png"/>
          <p:cNvPicPr preferRelativeResize="0"/>
          <p:nvPr/>
        </p:nvPicPr>
        <p:blipFill>
          <a:blip r:embed="rId8">
            <a:alphaModFix/>
          </a:blip>
          <a:stretch>
            <a:fillRect/>
          </a:stretch>
        </p:blipFill>
        <p:spPr>
          <a:xfrm>
            <a:off x="812550" y="1116687"/>
            <a:ext cx="977050" cy="977050"/>
          </a:xfrm>
          <a:prstGeom prst="rect">
            <a:avLst/>
          </a:prstGeom>
          <a:noFill/>
          <a:ln>
            <a:noFill/>
          </a:ln>
        </p:spPr>
      </p:pic>
      <p:sp>
        <p:nvSpPr>
          <p:cNvPr id="228" name="Google Shape;228;p34"/>
          <p:cNvSpPr txBox="1"/>
          <p:nvPr/>
        </p:nvSpPr>
        <p:spPr>
          <a:xfrm>
            <a:off x="976125" y="705663"/>
            <a:ext cx="2291100" cy="4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Century Gothic"/>
                <a:ea typeface="Century Gothic"/>
                <a:cs typeface="Century Gothic"/>
                <a:sym typeface="Century Gothic"/>
              </a:rPr>
              <a:t>Example Code; not actual**</a:t>
            </a:r>
            <a:endParaRPr sz="1200">
              <a:solidFill>
                <a:schemeClr val="lt2"/>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311700" y="203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entury Gothic"/>
                <a:ea typeface="Century Gothic"/>
                <a:cs typeface="Century Gothic"/>
                <a:sym typeface="Century Gothic"/>
              </a:rPr>
              <a:t>Key Takeaways and Setbacks </a:t>
            </a:r>
            <a:endParaRPr>
              <a:latin typeface="Century Gothic"/>
              <a:ea typeface="Century Gothic"/>
              <a:cs typeface="Century Gothic"/>
              <a:sym typeface="Century Gothic"/>
            </a:endParaRPr>
          </a:p>
        </p:txBody>
      </p:sp>
      <p:sp>
        <p:nvSpPr>
          <p:cNvPr id="234" name="Google Shape;234;p35"/>
          <p:cNvSpPr/>
          <p:nvPr/>
        </p:nvSpPr>
        <p:spPr>
          <a:xfrm>
            <a:off x="246575" y="1024615"/>
            <a:ext cx="2695500" cy="3512100"/>
          </a:xfrm>
          <a:prstGeom prst="roundRect">
            <a:avLst>
              <a:gd fmla="val 16667" name="adj"/>
            </a:avLst>
          </a:prstGeom>
          <a:solidFill>
            <a:srgbClr val="66C4AF"/>
          </a:solidFill>
          <a:ln cap="flat" cmpd="sng" w="12125">
            <a:solidFill>
              <a:schemeClr val="dk2"/>
            </a:solidFill>
            <a:prstDash val="solid"/>
            <a:round/>
            <a:headEnd len="sm" w="sm" type="none"/>
            <a:tailEnd len="sm" w="sm" type="none"/>
          </a:ln>
        </p:spPr>
        <p:txBody>
          <a:bodyPr anchorCtr="0" anchor="t" bIns="116275" lIns="116275" spcFirstLastPara="1" rIns="116275" wrap="square" tIns="116275">
            <a:noAutofit/>
          </a:bodyPr>
          <a:lstStyle/>
          <a:p>
            <a:pPr indent="0" lvl="0" marL="0" rtl="0" algn="l">
              <a:spcBef>
                <a:spcPts val="0"/>
              </a:spcBef>
              <a:spcAft>
                <a:spcPts val="0"/>
              </a:spcAft>
              <a:buNone/>
            </a:pPr>
            <a:r>
              <a:rPr lang="en" sz="1600">
                <a:latin typeface="Century Gothic"/>
                <a:ea typeface="Century Gothic"/>
                <a:cs typeface="Century Gothic"/>
                <a:sym typeface="Century Gothic"/>
              </a:rPr>
              <a:t>C.J Harris</a:t>
            </a:r>
            <a:endParaRPr sz="1600">
              <a:latin typeface="Century Gothic"/>
              <a:ea typeface="Century Gothic"/>
              <a:cs typeface="Century Gothic"/>
              <a:sym typeface="Century Gothic"/>
            </a:endParaRPr>
          </a:p>
          <a:p>
            <a:pPr indent="0" lvl="0" marL="0" rtl="0" algn="l">
              <a:spcBef>
                <a:spcPts val="0"/>
              </a:spcBef>
              <a:spcAft>
                <a:spcPts val="0"/>
              </a:spcAft>
              <a:buNone/>
            </a:pPr>
            <a:r>
              <a:t/>
            </a:r>
            <a:endParaRPr sz="178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Takeaway:</a:t>
            </a:r>
            <a:endParaRPr sz="1200">
              <a:latin typeface="Century Gothic"/>
              <a:ea typeface="Century Gothic"/>
              <a:cs typeface="Century Gothic"/>
              <a:sym typeface="Century Gothic"/>
            </a:endParaRPr>
          </a:p>
          <a:p>
            <a:pPr indent="-304800" lvl="0" marL="457200" rtl="0" algn="l">
              <a:spcBef>
                <a:spcPts val="0"/>
              </a:spcBef>
              <a:spcAft>
                <a:spcPts val="0"/>
              </a:spcAft>
              <a:buSzPts val="1200"/>
              <a:buFont typeface="Century Gothic"/>
              <a:buChar char="●"/>
            </a:pPr>
            <a:r>
              <a:rPr lang="en" sz="1200">
                <a:latin typeface="Century Gothic"/>
                <a:ea typeface="Century Gothic"/>
                <a:cs typeface="Century Gothic"/>
                <a:sym typeface="Century Gothic"/>
              </a:rPr>
              <a:t>Coding on a new </a:t>
            </a:r>
            <a:r>
              <a:rPr lang="en" sz="1200">
                <a:latin typeface="Century Gothic"/>
                <a:ea typeface="Century Gothic"/>
                <a:cs typeface="Century Gothic"/>
                <a:sym typeface="Century Gothic"/>
              </a:rPr>
              <a:t>program like python</a:t>
            </a:r>
            <a:r>
              <a:rPr lang="en" sz="1200">
                <a:latin typeface="Century Gothic"/>
                <a:ea typeface="Century Gothic"/>
                <a:cs typeface="Century Gothic"/>
                <a:sym typeface="Century Gothic"/>
              </a:rPr>
              <a:t> even with previous coding experience (C++) is still </a:t>
            </a:r>
            <a:r>
              <a:rPr lang="en" sz="1200">
                <a:latin typeface="Century Gothic"/>
                <a:ea typeface="Century Gothic"/>
                <a:cs typeface="Century Gothic"/>
                <a:sym typeface="Century Gothic"/>
              </a:rPr>
              <a:t>extremely hard to learn.</a:t>
            </a:r>
            <a:endParaRPr sz="1200">
              <a:latin typeface="Century Gothic"/>
              <a:ea typeface="Century Gothic"/>
              <a:cs typeface="Century Gothic"/>
              <a:sym typeface="Century Gothic"/>
            </a:endParaRPr>
          </a:p>
          <a:p>
            <a:pPr indent="-304800" lvl="0" marL="457200" rtl="0" algn="l">
              <a:spcBef>
                <a:spcPts val="0"/>
              </a:spcBef>
              <a:spcAft>
                <a:spcPts val="0"/>
              </a:spcAft>
              <a:buSzPts val="1200"/>
              <a:buFont typeface="Century Gothic"/>
              <a:buChar char="●"/>
            </a:pPr>
            <a:r>
              <a:rPr lang="en" sz="1200">
                <a:latin typeface="Century Gothic"/>
                <a:ea typeface="Century Gothic"/>
                <a:cs typeface="Century Gothic"/>
                <a:sym typeface="Century Gothic"/>
              </a:rPr>
              <a:t>Learn coding it like learn another language. </a:t>
            </a:r>
            <a:endParaRPr>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Setbacks:</a:t>
            </a:r>
            <a:endParaRPr sz="1200">
              <a:latin typeface="Century Gothic"/>
              <a:ea typeface="Century Gothic"/>
              <a:cs typeface="Century Gothic"/>
              <a:sym typeface="Century Gothic"/>
            </a:endParaRPr>
          </a:p>
          <a:p>
            <a:pPr indent="-304800" lvl="0" marL="457200" rtl="0" algn="l">
              <a:spcBef>
                <a:spcPts val="0"/>
              </a:spcBef>
              <a:spcAft>
                <a:spcPts val="0"/>
              </a:spcAft>
              <a:buSzPts val="1200"/>
              <a:buFont typeface="Century Gothic"/>
              <a:buChar char="●"/>
            </a:pPr>
            <a:r>
              <a:rPr lang="en" sz="1200">
                <a:latin typeface="Century Gothic"/>
                <a:ea typeface="Century Gothic"/>
                <a:cs typeface="Century Gothic"/>
                <a:sym typeface="Century Gothic"/>
              </a:rPr>
              <a:t>Slow laptop</a:t>
            </a:r>
            <a:endParaRPr sz="1200">
              <a:latin typeface="Century Gothic"/>
              <a:ea typeface="Century Gothic"/>
              <a:cs typeface="Century Gothic"/>
              <a:sym typeface="Century Gothic"/>
            </a:endParaRPr>
          </a:p>
          <a:p>
            <a:pPr indent="-304800" lvl="0" marL="457200" rtl="0" algn="l">
              <a:spcBef>
                <a:spcPts val="0"/>
              </a:spcBef>
              <a:spcAft>
                <a:spcPts val="0"/>
              </a:spcAft>
              <a:buSzPts val="1200"/>
              <a:buFont typeface="Century Gothic"/>
              <a:buChar char="●"/>
            </a:pPr>
            <a:r>
              <a:rPr lang="en" sz="1200">
                <a:latin typeface="Century Gothic"/>
                <a:ea typeface="Century Gothic"/>
                <a:cs typeface="Century Gothic"/>
                <a:sym typeface="Century Gothic"/>
              </a:rPr>
              <a:t>Extremely</a:t>
            </a:r>
            <a:r>
              <a:rPr lang="en" sz="1200">
                <a:latin typeface="Century Gothic"/>
                <a:ea typeface="Century Gothic"/>
                <a:cs typeface="Century Gothic"/>
                <a:sym typeface="Century Gothic"/>
              </a:rPr>
              <a:t> </a:t>
            </a:r>
            <a:r>
              <a:rPr lang="en" sz="1200">
                <a:latin typeface="Century Gothic"/>
                <a:ea typeface="Century Gothic"/>
                <a:cs typeface="Century Gothic"/>
                <a:sym typeface="Century Gothic"/>
              </a:rPr>
              <a:t>busy</a:t>
            </a:r>
            <a:r>
              <a:rPr lang="en" sz="1200">
                <a:latin typeface="Century Gothic"/>
                <a:ea typeface="Century Gothic"/>
                <a:cs typeface="Century Gothic"/>
                <a:sym typeface="Century Gothic"/>
              </a:rPr>
              <a:t> </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780"/>
          </a:p>
          <a:p>
            <a:pPr indent="0" lvl="0" marL="0" rtl="0" algn="l">
              <a:spcBef>
                <a:spcPts val="0"/>
              </a:spcBef>
              <a:spcAft>
                <a:spcPts val="0"/>
              </a:spcAft>
              <a:buNone/>
            </a:pPr>
            <a:r>
              <a:t/>
            </a:r>
            <a:endParaRPr sz="1780"/>
          </a:p>
          <a:p>
            <a:pPr indent="0" lvl="0" marL="0" rtl="0" algn="l">
              <a:spcBef>
                <a:spcPts val="0"/>
              </a:spcBef>
              <a:spcAft>
                <a:spcPts val="0"/>
              </a:spcAft>
              <a:buNone/>
            </a:pPr>
            <a:r>
              <a:t/>
            </a:r>
            <a:endParaRPr sz="1780"/>
          </a:p>
          <a:p>
            <a:pPr indent="0" lvl="0" marL="0" rtl="0" algn="l">
              <a:spcBef>
                <a:spcPts val="0"/>
              </a:spcBef>
              <a:spcAft>
                <a:spcPts val="0"/>
              </a:spcAft>
              <a:buNone/>
            </a:pPr>
            <a:r>
              <a:t/>
            </a:r>
            <a:endParaRPr sz="1780"/>
          </a:p>
          <a:p>
            <a:pPr indent="0" lvl="0" marL="0" rtl="0" algn="l">
              <a:spcBef>
                <a:spcPts val="0"/>
              </a:spcBef>
              <a:spcAft>
                <a:spcPts val="0"/>
              </a:spcAft>
              <a:buNone/>
            </a:pPr>
            <a:r>
              <a:t/>
            </a:r>
            <a:endParaRPr sz="1780"/>
          </a:p>
          <a:p>
            <a:pPr indent="0" lvl="0" marL="0" rtl="0" algn="l">
              <a:spcBef>
                <a:spcPts val="0"/>
              </a:spcBef>
              <a:spcAft>
                <a:spcPts val="0"/>
              </a:spcAft>
              <a:buNone/>
            </a:pPr>
            <a:r>
              <a:t/>
            </a:r>
            <a:endParaRPr sz="1780"/>
          </a:p>
          <a:p>
            <a:pPr indent="0" lvl="0" marL="0" rtl="0" algn="l">
              <a:spcBef>
                <a:spcPts val="0"/>
              </a:spcBef>
              <a:spcAft>
                <a:spcPts val="0"/>
              </a:spcAft>
              <a:buNone/>
            </a:pPr>
            <a:r>
              <a:t/>
            </a:r>
            <a:endParaRPr sz="1780"/>
          </a:p>
          <a:p>
            <a:pPr indent="0" lvl="0" marL="0" rtl="0" algn="l">
              <a:spcBef>
                <a:spcPts val="0"/>
              </a:spcBef>
              <a:spcAft>
                <a:spcPts val="0"/>
              </a:spcAft>
              <a:buNone/>
            </a:pPr>
            <a:r>
              <a:t/>
            </a:r>
            <a:endParaRPr sz="1780"/>
          </a:p>
          <a:p>
            <a:pPr indent="0" lvl="0" marL="0" rtl="0" algn="l">
              <a:spcBef>
                <a:spcPts val="0"/>
              </a:spcBef>
              <a:spcAft>
                <a:spcPts val="0"/>
              </a:spcAft>
              <a:buNone/>
            </a:pPr>
            <a:r>
              <a:t/>
            </a:r>
            <a:endParaRPr sz="1780"/>
          </a:p>
          <a:p>
            <a:pPr indent="0" lvl="0" marL="0" rtl="0" algn="l">
              <a:spcBef>
                <a:spcPts val="0"/>
              </a:spcBef>
              <a:spcAft>
                <a:spcPts val="0"/>
              </a:spcAft>
              <a:buNone/>
            </a:pPr>
            <a:r>
              <a:t/>
            </a:r>
            <a:endParaRPr sz="1780"/>
          </a:p>
        </p:txBody>
      </p:sp>
      <p:sp>
        <p:nvSpPr>
          <p:cNvPr id="235" name="Google Shape;235;p35"/>
          <p:cNvSpPr/>
          <p:nvPr/>
        </p:nvSpPr>
        <p:spPr>
          <a:xfrm>
            <a:off x="3224258" y="1024626"/>
            <a:ext cx="2695500" cy="3512100"/>
          </a:xfrm>
          <a:prstGeom prst="roundRect">
            <a:avLst>
              <a:gd fmla="val 16667" name="adj"/>
            </a:avLst>
          </a:prstGeom>
          <a:solidFill>
            <a:srgbClr val="BCD345"/>
          </a:solidFill>
          <a:ln cap="flat" cmpd="sng" w="12125">
            <a:solidFill>
              <a:schemeClr val="dk2"/>
            </a:solidFill>
            <a:prstDash val="solid"/>
            <a:round/>
            <a:headEnd len="sm" w="sm" type="none"/>
            <a:tailEnd len="sm" w="sm" type="none"/>
          </a:ln>
        </p:spPr>
        <p:txBody>
          <a:bodyPr anchorCtr="0" anchor="t" bIns="116275" lIns="116275" spcFirstLastPara="1" rIns="116275" wrap="square" tIns="116275">
            <a:noAutofit/>
          </a:bodyPr>
          <a:lstStyle/>
          <a:p>
            <a:pPr indent="0" lvl="0" marL="0" rtl="0" algn="l">
              <a:spcBef>
                <a:spcPts val="0"/>
              </a:spcBef>
              <a:spcAft>
                <a:spcPts val="0"/>
              </a:spcAft>
              <a:buNone/>
            </a:pPr>
            <a:r>
              <a:rPr lang="en" sz="1600">
                <a:latin typeface="Century Gothic"/>
                <a:ea typeface="Century Gothic"/>
                <a:cs typeface="Century Gothic"/>
                <a:sym typeface="Century Gothic"/>
              </a:rPr>
              <a:t>Carlos</a:t>
            </a:r>
            <a:endParaRPr sz="1600">
              <a:latin typeface="Century Gothic"/>
              <a:ea typeface="Century Gothic"/>
              <a:cs typeface="Century Gothic"/>
              <a:sym typeface="Century Gothic"/>
            </a:endParaRPr>
          </a:p>
          <a:p>
            <a:pPr indent="0" lvl="0" marL="0" rtl="0" algn="l">
              <a:spcBef>
                <a:spcPts val="0"/>
              </a:spcBef>
              <a:spcAft>
                <a:spcPts val="0"/>
              </a:spcAft>
              <a:buNone/>
            </a:pPr>
            <a:r>
              <a:t/>
            </a:r>
            <a:endParaRPr sz="16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Key Takeaways: </a:t>
            </a:r>
            <a:endParaRPr sz="1200">
              <a:latin typeface="Century Gothic"/>
              <a:ea typeface="Century Gothic"/>
              <a:cs typeface="Century Gothic"/>
              <a:sym typeface="Century Gothic"/>
            </a:endParaRPr>
          </a:p>
          <a:p>
            <a:pPr indent="-304800" lvl="0" marL="457200" rtl="0" algn="l">
              <a:spcBef>
                <a:spcPts val="0"/>
              </a:spcBef>
              <a:spcAft>
                <a:spcPts val="0"/>
              </a:spcAft>
              <a:buSzPts val="1200"/>
              <a:buFont typeface="Century Gothic"/>
              <a:buChar char="●"/>
            </a:pPr>
            <a:r>
              <a:rPr lang="en" sz="1200">
                <a:latin typeface="Century Gothic"/>
                <a:ea typeface="Century Gothic"/>
                <a:cs typeface="Century Gothic"/>
                <a:sym typeface="Century Gothic"/>
              </a:rPr>
              <a:t>Coding</a:t>
            </a:r>
            <a:r>
              <a:rPr lang="en" sz="1200">
                <a:latin typeface="Century Gothic"/>
                <a:ea typeface="Century Gothic"/>
                <a:cs typeface="Century Gothic"/>
                <a:sym typeface="Century Gothic"/>
              </a:rPr>
              <a:t> is </a:t>
            </a:r>
            <a:r>
              <a:rPr i="1" lang="en" sz="1200">
                <a:latin typeface="Century Gothic"/>
                <a:ea typeface="Century Gothic"/>
                <a:cs typeface="Century Gothic"/>
                <a:sym typeface="Century Gothic"/>
              </a:rPr>
              <a:t>challenging</a:t>
            </a:r>
            <a:r>
              <a:rPr lang="en" sz="1200">
                <a:latin typeface="Century Gothic"/>
                <a:ea typeface="Century Gothic"/>
                <a:cs typeface="Century Gothic"/>
                <a:sym typeface="Century Gothic"/>
              </a:rPr>
              <a:t>, but </a:t>
            </a:r>
            <a:r>
              <a:rPr b="1" lang="en" sz="1200">
                <a:latin typeface="Century Gothic"/>
                <a:ea typeface="Century Gothic"/>
                <a:cs typeface="Century Gothic"/>
                <a:sym typeface="Century Gothic"/>
              </a:rPr>
              <a:t>rewarding</a:t>
            </a:r>
            <a:r>
              <a:rPr lang="en" sz="1200">
                <a:latin typeface="Century Gothic"/>
                <a:ea typeface="Century Gothic"/>
                <a:cs typeface="Century Gothic"/>
                <a:sym typeface="Century Gothic"/>
              </a:rPr>
              <a:t>!</a:t>
            </a:r>
            <a:endParaRPr sz="1200">
              <a:latin typeface="Century Gothic"/>
              <a:ea typeface="Century Gothic"/>
              <a:cs typeface="Century Gothic"/>
              <a:sym typeface="Century Gothic"/>
            </a:endParaRPr>
          </a:p>
          <a:p>
            <a:pPr indent="-304800" lvl="0" marL="457200" rtl="0" algn="l">
              <a:spcBef>
                <a:spcPts val="0"/>
              </a:spcBef>
              <a:spcAft>
                <a:spcPts val="0"/>
              </a:spcAft>
              <a:buSzPts val="1200"/>
              <a:buFont typeface="Century Gothic"/>
              <a:buChar char="●"/>
            </a:pPr>
            <a:r>
              <a:rPr lang="en" sz="1200">
                <a:latin typeface="Century Gothic"/>
                <a:ea typeface="Century Gothic"/>
                <a:cs typeface="Century Gothic"/>
                <a:sym typeface="Century Gothic"/>
              </a:rPr>
              <a:t>I need to take a formal coding class</a:t>
            </a:r>
            <a:endParaRPr sz="1200">
              <a:latin typeface="Century Gothic"/>
              <a:ea typeface="Century Gothic"/>
              <a:cs typeface="Century Gothic"/>
              <a:sym typeface="Century Gothic"/>
            </a:endParaRPr>
          </a:p>
          <a:p>
            <a:pPr indent="-304800" lvl="0" marL="457200" rtl="0" algn="l">
              <a:spcBef>
                <a:spcPts val="0"/>
              </a:spcBef>
              <a:spcAft>
                <a:spcPts val="0"/>
              </a:spcAft>
              <a:buSzPts val="1200"/>
              <a:buFont typeface="Century Gothic"/>
              <a:buChar char="●"/>
            </a:pPr>
            <a:r>
              <a:rPr lang="en" sz="1200">
                <a:latin typeface="Century Gothic"/>
                <a:ea typeface="Century Gothic"/>
                <a:cs typeface="Century Gothic"/>
                <a:sym typeface="Century Gothic"/>
              </a:rPr>
              <a:t>Neuroimaging is way more interesting than I had thought</a:t>
            </a:r>
            <a:endParaRPr sz="16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Setbacks: </a:t>
            </a:r>
            <a:endParaRPr sz="1200">
              <a:latin typeface="Century Gothic"/>
              <a:ea typeface="Century Gothic"/>
              <a:cs typeface="Century Gothic"/>
              <a:sym typeface="Century Gothic"/>
            </a:endParaRPr>
          </a:p>
          <a:p>
            <a:pPr indent="-304800" lvl="0" marL="457200" rtl="0" algn="l">
              <a:spcBef>
                <a:spcPts val="0"/>
              </a:spcBef>
              <a:spcAft>
                <a:spcPts val="0"/>
              </a:spcAft>
              <a:buSzPts val="1200"/>
              <a:buFont typeface="Century Gothic"/>
              <a:buChar char="●"/>
            </a:pPr>
            <a:r>
              <a:rPr lang="en" sz="1200">
                <a:latin typeface="Century Gothic"/>
                <a:ea typeface="Century Gothic"/>
                <a:cs typeface="Century Gothic"/>
                <a:sym typeface="Century Gothic"/>
              </a:rPr>
              <a:t>No Coding Experience</a:t>
            </a:r>
            <a:endParaRPr sz="1200">
              <a:latin typeface="Century Gothic"/>
              <a:ea typeface="Century Gothic"/>
              <a:cs typeface="Century Gothic"/>
              <a:sym typeface="Century Gothic"/>
            </a:endParaRPr>
          </a:p>
          <a:p>
            <a:pPr indent="-304800" lvl="0" marL="457200" rtl="0" algn="l">
              <a:spcBef>
                <a:spcPts val="0"/>
              </a:spcBef>
              <a:spcAft>
                <a:spcPts val="0"/>
              </a:spcAft>
              <a:buSzPts val="1200"/>
              <a:buFont typeface="Century Gothic"/>
              <a:buChar char="●"/>
            </a:pPr>
            <a:r>
              <a:rPr lang="en" sz="1200">
                <a:latin typeface="Century Gothic"/>
                <a:ea typeface="Century Gothic"/>
                <a:cs typeface="Century Gothic"/>
                <a:sym typeface="Century Gothic"/>
              </a:rPr>
              <a:t>Slow Laptop </a:t>
            </a:r>
            <a:endParaRPr sz="1200">
              <a:latin typeface="Century Gothic"/>
              <a:ea typeface="Century Gothic"/>
              <a:cs typeface="Century Gothic"/>
              <a:sym typeface="Century Gothic"/>
            </a:endParaRPr>
          </a:p>
          <a:p>
            <a:pPr indent="-304800" lvl="0" marL="457200" rtl="0" algn="l">
              <a:spcBef>
                <a:spcPts val="0"/>
              </a:spcBef>
              <a:spcAft>
                <a:spcPts val="0"/>
              </a:spcAft>
              <a:buSzPts val="1200"/>
              <a:buFont typeface="Century Gothic"/>
              <a:buChar char="●"/>
            </a:pPr>
            <a:r>
              <a:rPr lang="en" sz="1200">
                <a:latin typeface="Century Gothic"/>
                <a:ea typeface="Century Gothic"/>
                <a:cs typeface="Century Gothic"/>
                <a:sym typeface="Century Gothic"/>
              </a:rPr>
              <a:t>Time Management</a:t>
            </a:r>
            <a:endParaRPr sz="1200">
              <a:latin typeface="Century Gothic"/>
              <a:ea typeface="Century Gothic"/>
              <a:cs typeface="Century Gothic"/>
              <a:sym typeface="Century Gothic"/>
            </a:endParaRPr>
          </a:p>
        </p:txBody>
      </p:sp>
      <p:sp>
        <p:nvSpPr>
          <p:cNvPr id="236" name="Google Shape;236;p35"/>
          <p:cNvSpPr/>
          <p:nvPr/>
        </p:nvSpPr>
        <p:spPr>
          <a:xfrm>
            <a:off x="6201917" y="1024625"/>
            <a:ext cx="2695500" cy="3512100"/>
          </a:xfrm>
          <a:prstGeom prst="roundRect">
            <a:avLst>
              <a:gd fmla="val 16667" name="adj"/>
            </a:avLst>
          </a:prstGeom>
          <a:solidFill>
            <a:srgbClr val="06AE76"/>
          </a:solidFill>
          <a:ln cap="flat" cmpd="sng" w="12125">
            <a:solidFill>
              <a:schemeClr val="dk2"/>
            </a:solidFill>
            <a:prstDash val="solid"/>
            <a:round/>
            <a:headEnd len="sm" w="sm" type="none"/>
            <a:tailEnd len="sm" w="sm" type="none"/>
          </a:ln>
        </p:spPr>
        <p:txBody>
          <a:bodyPr anchorCtr="0" anchor="t" bIns="116275" lIns="116275" spcFirstLastPara="1" rIns="116275" wrap="square" tIns="116275">
            <a:noAutofit/>
          </a:bodyPr>
          <a:lstStyle/>
          <a:p>
            <a:pPr indent="0" lvl="0" marL="0" rtl="0" algn="l">
              <a:spcBef>
                <a:spcPts val="0"/>
              </a:spcBef>
              <a:spcAft>
                <a:spcPts val="0"/>
              </a:spcAft>
              <a:buNone/>
            </a:pPr>
            <a:r>
              <a:rPr lang="en" sz="1600">
                <a:latin typeface="Century Gothic"/>
                <a:ea typeface="Century Gothic"/>
                <a:cs typeface="Century Gothic"/>
                <a:sym typeface="Century Gothic"/>
              </a:rPr>
              <a:t>Josh</a:t>
            </a:r>
            <a:endParaRPr sz="1600">
              <a:latin typeface="Century Gothic"/>
              <a:ea typeface="Century Gothic"/>
              <a:cs typeface="Century Gothic"/>
              <a:sym typeface="Century Gothic"/>
            </a:endParaRPr>
          </a:p>
          <a:p>
            <a:pPr indent="0" lvl="0" marL="0" rtl="0" algn="l">
              <a:spcBef>
                <a:spcPts val="0"/>
              </a:spcBef>
              <a:spcAft>
                <a:spcPts val="0"/>
              </a:spcAft>
              <a:buNone/>
            </a:pPr>
            <a:r>
              <a:t/>
            </a:r>
            <a:endParaRPr sz="16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Key Takeaway:</a:t>
            </a:r>
            <a:endParaRPr sz="1200">
              <a:latin typeface="Century Gothic"/>
              <a:ea typeface="Century Gothic"/>
              <a:cs typeface="Century Gothic"/>
              <a:sym typeface="Century Gothic"/>
            </a:endParaRPr>
          </a:p>
          <a:p>
            <a:pPr indent="-304800" lvl="0" marL="457200" rtl="0" algn="l">
              <a:spcBef>
                <a:spcPts val="0"/>
              </a:spcBef>
              <a:spcAft>
                <a:spcPts val="0"/>
              </a:spcAft>
              <a:buSzPts val="1200"/>
              <a:buFont typeface="Century Gothic"/>
              <a:buChar char="●"/>
            </a:pPr>
            <a:r>
              <a:rPr lang="en" sz="1200">
                <a:latin typeface="Century Gothic"/>
                <a:ea typeface="Century Gothic"/>
                <a:cs typeface="Century Gothic"/>
                <a:sym typeface="Century Gothic"/>
              </a:rPr>
              <a:t>Using Python for neuroscience is a rabbit hole I want to explore more</a:t>
            </a:r>
            <a:endParaRPr sz="1200">
              <a:latin typeface="Century Gothic"/>
              <a:ea typeface="Century Gothic"/>
              <a:cs typeface="Century Gothic"/>
              <a:sym typeface="Century Gothic"/>
            </a:endParaRPr>
          </a:p>
          <a:p>
            <a:pPr indent="-304800" lvl="0" marL="457200" rtl="0" algn="l">
              <a:spcBef>
                <a:spcPts val="0"/>
              </a:spcBef>
              <a:spcAft>
                <a:spcPts val="0"/>
              </a:spcAft>
              <a:buSzPts val="1200"/>
              <a:buFont typeface="Century Gothic"/>
              <a:buChar char="●"/>
            </a:pPr>
            <a:r>
              <a:rPr lang="en" sz="1200">
                <a:latin typeface="Century Gothic"/>
                <a:ea typeface="Century Gothic"/>
                <a:cs typeface="Century Gothic"/>
                <a:sym typeface="Century Gothic"/>
              </a:rPr>
              <a:t>I </a:t>
            </a:r>
            <a:r>
              <a:rPr b="1" i="1" lang="en" sz="1200">
                <a:latin typeface="Century Gothic"/>
                <a:ea typeface="Century Gothic"/>
                <a:cs typeface="Century Gothic"/>
                <a:sym typeface="Century Gothic"/>
              </a:rPr>
              <a:t>will</a:t>
            </a:r>
            <a:r>
              <a:rPr b="1" lang="en" sz="1200">
                <a:latin typeface="Century Gothic"/>
                <a:ea typeface="Century Gothic"/>
                <a:cs typeface="Century Gothic"/>
                <a:sym typeface="Century Gothic"/>
              </a:rPr>
              <a:t> </a:t>
            </a:r>
            <a:r>
              <a:rPr lang="en" sz="1200">
                <a:latin typeface="Century Gothic"/>
                <a:ea typeface="Century Gothic"/>
                <a:cs typeface="Century Gothic"/>
                <a:sym typeface="Century Gothic"/>
              </a:rPr>
              <a:t>be practicing image segmentation in the future</a:t>
            </a:r>
            <a:endParaRPr sz="12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Setbacks: </a:t>
            </a:r>
            <a:endParaRPr sz="1200">
              <a:latin typeface="Century Gothic"/>
              <a:ea typeface="Century Gothic"/>
              <a:cs typeface="Century Gothic"/>
              <a:sym typeface="Century Gothic"/>
            </a:endParaRPr>
          </a:p>
          <a:p>
            <a:pPr indent="-304800" lvl="0" marL="457200" rtl="0" algn="l">
              <a:spcBef>
                <a:spcPts val="0"/>
              </a:spcBef>
              <a:spcAft>
                <a:spcPts val="0"/>
              </a:spcAft>
              <a:buSzPts val="1200"/>
              <a:buFont typeface="Century Gothic"/>
              <a:buChar char="●"/>
            </a:pPr>
            <a:r>
              <a:rPr lang="en" sz="1200">
                <a:latin typeface="Century Gothic"/>
                <a:ea typeface="Century Gothic"/>
                <a:cs typeface="Century Gothic"/>
                <a:sym typeface="Century Gothic"/>
              </a:rPr>
              <a:t>External responsibilities to work</a:t>
            </a:r>
            <a:endParaRPr sz="1200">
              <a:latin typeface="Century Gothic"/>
              <a:ea typeface="Century Gothic"/>
              <a:cs typeface="Century Gothic"/>
              <a:sym typeface="Century Gothic"/>
            </a:endParaRPr>
          </a:p>
          <a:p>
            <a:pPr indent="-304800" lvl="0" marL="457200" rtl="0" algn="l">
              <a:spcBef>
                <a:spcPts val="0"/>
              </a:spcBef>
              <a:spcAft>
                <a:spcPts val="0"/>
              </a:spcAft>
              <a:buSzPts val="1200"/>
              <a:buFont typeface="Century Gothic"/>
              <a:buChar char="●"/>
            </a:pPr>
            <a:r>
              <a:rPr lang="en" sz="1200">
                <a:latin typeface="Century Gothic"/>
                <a:ea typeface="Century Gothic"/>
                <a:cs typeface="Century Gothic"/>
                <a:sym typeface="Century Gothic"/>
              </a:rPr>
              <a:t>Difficulty learning multiple different Python libraries</a:t>
            </a:r>
            <a:endParaRPr sz="1200">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nvSpPr>
        <p:spPr>
          <a:xfrm>
            <a:off x="1665450" y="1356600"/>
            <a:ext cx="5813100" cy="243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CCCCCC"/>
                </a:solidFill>
                <a:latin typeface="Century Gothic"/>
                <a:ea typeface="Century Gothic"/>
                <a:cs typeface="Century Gothic"/>
                <a:sym typeface="Century Gothic"/>
              </a:rPr>
              <a:t>Q</a:t>
            </a:r>
            <a:r>
              <a:rPr lang="en" sz="4800">
                <a:solidFill>
                  <a:srgbClr val="CCCCCC"/>
                </a:solidFill>
                <a:latin typeface="Century Gothic"/>
                <a:ea typeface="Century Gothic"/>
                <a:cs typeface="Century Gothic"/>
                <a:sym typeface="Century Gothic"/>
              </a:rPr>
              <a:t>&amp;A!!</a:t>
            </a:r>
            <a:endParaRPr sz="4800">
              <a:solidFill>
                <a:srgbClr val="CCCCCC"/>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entury Gothic"/>
                <a:ea typeface="Century Gothic"/>
                <a:cs typeface="Century Gothic"/>
                <a:sym typeface="Century Gothic"/>
              </a:rPr>
              <a:t>What is Neuroimaging? </a:t>
            </a:r>
            <a:endParaRPr>
              <a:latin typeface="Century Gothic"/>
              <a:ea typeface="Century Gothic"/>
              <a:cs typeface="Century Gothic"/>
              <a:sym typeface="Century Gothic"/>
            </a:endParaRPr>
          </a:p>
        </p:txBody>
      </p:sp>
      <p:sp>
        <p:nvSpPr>
          <p:cNvPr id="114" name="Google Shape;114;p24"/>
          <p:cNvSpPr/>
          <p:nvPr/>
        </p:nvSpPr>
        <p:spPr>
          <a:xfrm>
            <a:off x="1225500" y="1196225"/>
            <a:ext cx="6693000" cy="15495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entury Gothic"/>
                <a:ea typeface="Century Gothic"/>
                <a:cs typeface="Century Gothic"/>
                <a:sym typeface="Century Gothic"/>
              </a:rPr>
              <a:t>“Neuroimaging is a branch of medical imaging that focuses on the brain. In addition to </a:t>
            </a:r>
            <a:r>
              <a:rPr b="1" lang="en">
                <a:latin typeface="Century Gothic"/>
                <a:ea typeface="Century Gothic"/>
                <a:cs typeface="Century Gothic"/>
                <a:sym typeface="Century Gothic"/>
              </a:rPr>
              <a:t>diagnosing disease and assessing brain health,</a:t>
            </a:r>
            <a:r>
              <a:rPr lang="en">
                <a:latin typeface="Century Gothic"/>
                <a:ea typeface="Century Gothic"/>
                <a:cs typeface="Century Gothic"/>
                <a:sym typeface="Century Gothic"/>
              </a:rPr>
              <a:t> neuroimaging also studies:</a:t>
            </a:r>
            <a:endParaRPr>
              <a:latin typeface="Century Gothic"/>
              <a:ea typeface="Century Gothic"/>
              <a:cs typeface="Century Gothic"/>
              <a:sym typeface="Century Gothic"/>
            </a:endParaRPr>
          </a:p>
          <a:p>
            <a:pPr indent="0" lvl="0" marL="0" rtl="0" algn="ctr">
              <a:spcBef>
                <a:spcPts val="0"/>
              </a:spcBef>
              <a:spcAft>
                <a:spcPts val="0"/>
              </a:spcAft>
              <a:buNone/>
            </a:pPr>
            <a:r>
              <a:rPr lang="en">
                <a:latin typeface="Century Gothic"/>
                <a:ea typeface="Century Gothic"/>
                <a:cs typeface="Century Gothic"/>
                <a:sym typeface="Century Gothic"/>
              </a:rPr>
              <a:t>How the brain works</a:t>
            </a:r>
            <a:endParaRPr>
              <a:latin typeface="Century Gothic"/>
              <a:ea typeface="Century Gothic"/>
              <a:cs typeface="Century Gothic"/>
              <a:sym typeface="Century Gothic"/>
            </a:endParaRPr>
          </a:p>
          <a:p>
            <a:pPr indent="0" lvl="0" marL="0" rtl="0" algn="ctr">
              <a:spcBef>
                <a:spcPts val="0"/>
              </a:spcBef>
              <a:spcAft>
                <a:spcPts val="0"/>
              </a:spcAft>
              <a:buNone/>
            </a:pPr>
            <a:r>
              <a:rPr lang="en">
                <a:latin typeface="Century Gothic"/>
                <a:ea typeface="Century Gothic"/>
                <a:cs typeface="Century Gothic"/>
                <a:sym typeface="Century Gothic"/>
              </a:rPr>
              <a:t>How various activities impact the brain”</a:t>
            </a:r>
            <a:endParaRPr>
              <a:latin typeface="Century Gothic"/>
              <a:ea typeface="Century Gothic"/>
              <a:cs typeface="Century Gothic"/>
              <a:sym typeface="Century Gothic"/>
            </a:endParaRPr>
          </a:p>
          <a:p>
            <a:pPr indent="0" lvl="0" marL="0" rtl="0" algn="ctr">
              <a:spcBef>
                <a:spcPts val="0"/>
              </a:spcBef>
              <a:spcAft>
                <a:spcPts val="0"/>
              </a:spcAft>
              <a:buNone/>
            </a:pPr>
            <a:r>
              <a:t/>
            </a:r>
            <a:endParaRPr>
              <a:latin typeface="Century Gothic"/>
              <a:ea typeface="Century Gothic"/>
              <a:cs typeface="Century Gothic"/>
              <a:sym typeface="Century Gothic"/>
            </a:endParaRPr>
          </a:p>
          <a:p>
            <a:pPr indent="0" lvl="0" marL="0" rtl="0" algn="ctr">
              <a:spcBef>
                <a:spcPts val="0"/>
              </a:spcBef>
              <a:spcAft>
                <a:spcPts val="0"/>
              </a:spcAft>
              <a:buNone/>
            </a:pPr>
            <a:r>
              <a:rPr i="1" lang="en">
                <a:latin typeface="Century Gothic"/>
                <a:ea typeface="Century Gothic"/>
                <a:cs typeface="Century Gothic"/>
                <a:sym typeface="Century Gothic"/>
              </a:rPr>
              <a:t>-</a:t>
            </a:r>
            <a:r>
              <a:rPr i="1" lang="en">
                <a:latin typeface="Century Gothic"/>
                <a:ea typeface="Century Gothic"/>
                <a:cs typeface="Century Gothic"/>
                <a:sym typeface="Century Gothic"/>
              </a:rPr>
              <a:t>University of Utah- </a:t>
            </a:r>
            <a:endParaRPr i="1">
              <a:latin typeface="Century Gothic"/>
              <a:ea typeface="Century Gothic"/>
              <a:cs typeface="Century Gothic"/>
              <a:sym typeface="Century Gothic"/>
            </a:endParaRPr>
          </a:p>
        </p:txBody>
      </p:sp>
      <p:pic>
        <p:nvPicPr>
          <p:cNvPr id="115" name="Google Shape;115;p24"/>
          <p:cNvPicPr preferRelativeResize="0"/>
          <p:nvPr/>
        </p:nvPicPr>
        <p:blipFill rotWithShape="1">
          <a:blip r:embed="rId3">
            <a:alphaModFix/>
          </a:blip>
          <a:srcRect b="7825" l="12615" r="12600" t="4045"/>
          <a:stretch/>
        </p:blipFill>
        <p:spPr>
          <a:xfrm>
            <a:off x="201100" y="2993325"/>
            <a:ext cx="2782550" cy="1844500"/>
          </a:xfrm>
          <a:prstGeom prst="rect">
            <a:avLst/>
          </a:prstGeom>
          <a:noFill/>
          <a:ln cap="flat" cmpd="sng" w="19050">
            <a:solidFill>
              <a:schemeClr val="dk1"/>
            </a:solidFill>
            <a:prstDash val="solid"/>
            <a:round/>
            <a:headEnd len="sm" w="sm" type="none"/>
            <a:tailEnd len="sm" w="sm" type="none"/>
          </a:ln>
        </p:spPr>
      </p:pic>
      <p:pic>
        <p:nvPicPr>
          <p:cNvPr id="116" name="Google Shape;116;p24"/>
          <p:cNvPicPr preferRelativeResize="0"/>
          <p:nvPr/>
        </p:nvPicPr>
        <p:blipFill>
          <a:blip r:embed="rId4">
            <a:alphaModFix/>
          </a:blip>
          <a:stretch>
            <a:fillRect/>
          </a:stretch>
        </p:blipFill>
        <p:spPr>
          <a:xfrm>
            <a:off x="6160375" y="2993325"/>
            <a:ext cx="2782550" cy="1844500"/>
          </a:xfrm>
          <a:prstGeom prst="rect">
            <a:avLst/>
          </a:prstGeom>
          <a:noFill/>
          <a:ln cap="flat" cmpd="sng" w="19050">
            <a:solidFill>
              <a:schemeClr val="dk1"/>
            </a:solidFill>
            <a:prstDash val="solid"/>
            <a:round/>
            <a:headEnd len="sm" w="sm" type="none"/>
            <a:tailEnd len="sm" w="sm" type="none"/>
          </a:ln>
        </p:spPr>
      </p:pic>
      <p:pic>
        <p:nvPicPr>
          <p:cNvPr id="117" name="Google Shape;117;p24"/>
          <p:cNvPicPr preferRelativeResize="0"/>
          <p:nvPr/>
        </p:nvPicPr>
        <p:blipFill>
          <a:blip r:embed="rId5">
            <a:alphaModFix/>
          </a:blip>
          <a:stretch>
            <a:fillRect/>
          </a:stretch>
        </p:blipFill>
        <p:spPr>
          <a:xfrm>
            <a:off x="3380492" y="3094450"/>
            <a:ext cx="2383026" cy="1334500"/>
          </a:xfrm>
          <a:prstGeom prst="rect">
            <a:avLst/>
          </a:prstGeom>
          <a:noFill/>
          <a:ln>
            <a:noFill/>
          </a:ln>
        </p:spPr>
      </p:pic>
      <p:pic>
        <p:nvPicPr>
          <p:cNvPr id="118" name="Google Shape;118;p24"/>
          <p:cNvPicPr preferRelativeResize="0"/>
          <p:nvPr/>
        </p:nvPicPr>
        <p:blipFill>
          <a:blip r:embed="rId6">
            <a:alphaModFix/>
          </a:blip>
          <a:stretch>
            <a:fillRect/>
          </a:stretch>
        </p:blipFill>
        <p:spPr>
          <a:xfrm>
            <a:off x="3387438" y="4471025"/>
            <a:ext cx="324724" cy="324724"/>
          </a:xfrm>
          <a:prstGeom prst="rect">
            <a:avLst/>
          </a:prstGeom>
          <a:noFill/>
          <a:ln>
            <a:noFill/>
          </a:ln>
        </p:spPr>
      </p:pic>
      <p:pic>
        <p:nvPicPr>
          <p:cNvPr id="119" name="Google Shape;119;p24"/>
          <p:cNvPicPr preferRelativeResize="0"/>
          <p:nvPr/>
        </p:nvPicPr>
        <p:blipFill>
          <a:blip r:embed="rId7">
            <a:alphaModFix/>
          </a:blip>
          <a:stretch>
            <a:fillRect/>
          </a:stretch>
        </p:blipFill>
        <p:spPr>
          <a:xfrm>
            <a:off x="3750162" y="4390950"/>
            <a:ext cx="484876" cy="484876"/>
          </a:xfrm>
          <a:prstGeom prst="rect">
            <a:avLst/>
          </a:prstGeom>
          <a:noFill/>
          <a:ln>
            <a:noFill/>
          </a:ln>
        </p:spPr>
      </p:pic>
      <p:pic>
        <p:nvPicPr>
          <p:cNvPr id="120" name="Google Shape;120;p24"/>
          <p:cNvPicPr preferRelativeResize="0"/>
          <p:nvPr/>
        </p:nvPicPr>
        <p:blipFill>
          <a:blip r:embed="rId8">
            <a:alphaModFix/>
          </a:blip>
          <a:stretch>
            <a:fillRect/>
          </a:stretch>
        </p:blipFill>
        <p:spPr>
          <a:xfrm>
            <a:off x="4273038" y="4428950"/>
            <a:ext cx="408876" cy="408876"/>
          </a:xfrm>
          <a:prstGeom prst="rect">
            <a:avLst/>
          </a:prstGeom>
          <a:noFill/>
          <a:ln>
            <a:noFill/>
          </a:ln>
        </p:spPr>
      </p:pic>
      <p:pic>
        <p:nvPicPr>
          <p:cNvPr id="121" name="Google Shape;121;p24" title="897180.png"/>
          <p:cNvPicPr preferRelativeResize="0"/>
          <p:nvPr/>
        </p:nvPicPr>
        <p:blipFill>
          <a:blip r:embed="rId9">
            <a:alphaModFix/>
          </a:blip>
          <a:stretch>
            <a:fillRect/>
          </a:stretch>
        </p:blipFill>
        <p:spPr>
          <a:xfrm>
            <a:off x="4757888" y="4428935"/>
            <a:ext cx="408875" cy="408903"/>
          </a:xfrm>
          <a:prstGeom prst="rect">
            <a:avLst/>
          </a:prstGeom>
          <a:noFill/>
          <a:ln>
            <a:noFill/>
          </a:ln>
        </p:spPr>
      </p:pic>
      <p:pic>
        <p:nvPicPr>
          <p:cNvPr id="122" name="Google Shape;122;p24"/>
          <p:cNvPicPr preferRelativeResize="0"/>
          <p:nvPr/>
        </p:nvPicPr>
        <p:blipFill>
          <a:blip r:embed="rId10">
            <a:alphaModFix/>
          </a:blip>
          <a:stretch>
            <a:fillRect/>
          </a:stretch>
        </p:blipFill>
        <p:spPr>
          <a:xfrm>
            <a:off x="5242737" y="4376476"/>
            <a:ext cx="513850" cy="513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entury Gothic"/>
                <a:ea typeface="Century Gothic"/>
                <a:cs typeface="Century Gothic"/>
                <a:sym typeface="Century Gothic"/>
              </a:rPr>
              <a:t>Tasks/Purpose </a:t>
            </a:r>
            <a:endParaRPr>
              <a:latin typeface="Century Gothic"/>
              <a:ea typeface="Century Gothic"/>
              <a:cs typeface="Century Gothic"/>
              <a:sym typeface="Century Gothic"/>
            </a:endParaRPr>
          </a:p>
        </p:txBody>
      </p:sp>
      <p:sp>
        <p:nvSpPr>
          <p:cNvPr id="128" name="Google Shape;128;p25"/>
          <p:cNvSpPr/>
          <p:nvPr/>
        </p:nvSpPr>
        <p:spPr>
          <a:xfrm>
            <a:off x="186325" y="1017725"/>
            <a:ext cx="3225300" cy="3708600"/>
          </a:xfrm>
          <a:prstGeom prst="roundRect">
            <a:avLst>
              <a:gd fmla="val 12166"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1800">
                <a:solidFill>
                  <a:schemeClr val="lt1"/>
                </a:solidFill>
                <a:latin typeface="Century Gothic"/>
                <a:ea typeface="Century Gothic"/>
                <a:cs typeface="Century Gothic"/>
                <a:sym typeface="Century Gothic"/>
              </a:rPr>
              <a:t>What do we do?</a:t>
            </a:r>
            <a:endParaRPr i="1" sz="18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sz="1600">
                <a:solidFill>
                  <a:schemeClr val="lt1"/>
                </a:solidFill>
                <a:latin typeface="Century Gothic"/>
                <a:ea typeface="Century Gothic"/>
                <a:cs typeface="Century Gothic"/>
                <a:sym typeface="Century Gothic"/>
              </a:rPr>
              <a:t>We used imaging tools to segment the Grey matter (the outer layer) from the White matter(the inner layer) of 2D brain images.</a:t>
            </a:r>
            <a:endParaRPr sz="16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sz="1800">
                <a:solidFill>
                  <a:schemeClr val="lt1"/>
                </a:solidFill>
                <a:latin typeface="Century Gothic"/>
                <a:ea typeface="Century Gothic"/>
                <a:cs typeface="Century Gothic"/>
                <a:sym typeface="Century Gothic"/>
              </a:rPr>
              <a:t>How does this help?</a:t>
            </a:r>
            <a:endParaRPr sz="18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 sz="1600">
                <a:latin typeface="Century Gothic"/>
                <a:ea typeface="Century Gothic"/>
                <a:cs typeface="Century Gothic"/>
                <a:sym typeface="Century Gothic"/>
              </a:rPr>
              <a:t>This helps us get a better in-depth understanding on how the brain is structuring through each layers.</a:t>
            </a:r>
            <a:endParaRPr sz="1600">
              <a:latin typeface="Century Gothic"/>
              <a:ea typeface="Century Gothic"/>
              <a:cs typeface="Century Gothic"/>
              <a:sym typeface="Century Gothic"/>
            </a:endParaRPr>
          </a:p>
        </p:txBody>
      </p:sp>
      <p:pic>
        <p:nvPicPr>
          <p:cNvPr id="129" name="Google Shape;129;p25" title="images.jpg"/>
          <p:cNvPicPr preferRelativeResize="0"/>
          <p:nvPr/>
        </p:nvPicPr>
        <p:blipFill>
          <a:blip r:embed="rId3">
            <a:alphaModFix/>
          </a:blip>
          <a:stretch>
            <a:fillRect/>
          </a:stretch>
        </p:blipFill>
        <p:spPr>
          <a:xfrm>
            <a:off x="6670120" y="940225"/>
            <a:ext cx="2162175" cy="2114550"/>
          </a:xfrm>
          <a:prstGeom prst="rect">
            <a:avLst/>
          </a:prstGeom>
          <a:noFill/>
          <a:ln>
            <a:noFill/>
          </a:ln>
        </p:spPr>
      </p:pic>
      <p:pic>
        <p:nvPicPr>
          <p:cNvPr id="130" name="Google Shape;130;p25" title="selected_slices_of_a_plane-1024x667.png"/>
          <p:cNvPicPr preferRelativeResize="0"/>
          <p:nvPr/>
        </p:nvPicPr>
        <p:blipFill rotWithShape="1">
          <a:blip r:embed="rId4">
            <a:alphaModFix/>
          </a:blip>
          <a:srcRect b="5409" l="5593" r="1027" t="64635"/>
          <a:stretch/>
        </p:blipFill>
        <p:spPr>
          <a:xfrm>
            <a:off x="3534850" y="3580594"/>
            <a:ext cx="5483924" cy="1145756"/>
          </a:xfrm>
          <a:prstGeom prst="rect">
            <a:avLst/>
          </a:prstGeom>
          <a:noFill/>
          <a:ln>
            <a:noFill/>
          </a:ln>
        </p:spPr>
      </p:pic>
      <p:pic>
        <p:nvPicPr>
          <p:cNvPr id="131" name="Google Shape;131;p25" title="images.jpg"/>
          <p:cNvPicPr preferRelativeResize="0"/>
          <p:nvPr/>
        </p:nvPicPr>
        <p:blipFill>
          <a:blip r:embed="rId5">
            <a:alphaModFix/>
          </a:blip>
          <a:stretch>
            <a:fillRect/>
          </a:stretch>
        </p:blipFill>
        <p:spPr>
          <a:xfrm>
            <a:off x="3822013" y="987850"/>
            <a:ext cx="2257425" cy="2019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6" title="Screenshot 2025-07-31 at 3.00.41 PM.png"/>
          <p:cNvPicPr preferRelativeResize="0"/>
          <p:nvPr/>
        </p:nvPicPr>
        <p:blipFill>
          <a:blip r:embed="rId3">
            <a:alphaModFix/>
          </a:blip>
          <a:stretch>
            <a:fillRect/>
          </a:stretch>
        </p:blipFill>
        <p:spPr>
          <a:xfrm>
            <a:off x="4761900" y="354750"/>
            <a:ext cx="3956577" cy="2478650"/>
          </a:xfrm>
          <a:prstGeom prst="rect">
            <a:avLst/>
          </a:prstGeom>
          <a:noFill/>
          <a:ln>
            <a:noFill/>
          </a:ln>
        </p:spPr>
      </p:pic>
      <p:sp>
        <p:nvSpPr>
          <p:cNvPr id="137" name="Google Shape;137;p26"/>
          <p:cNvSpPr txBox="1"/>
          <p:nvPr>
            <p:ph type="title"/>
          </p:nvPr>
        </p:nvSpPr>
        <p:spPr>
          <a:xfrm>
            <a:off x="311700" y="236700"/>
            <a:ext cx="3745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entury Gothic"/>
                <a:ea typeface="Century Gothic"/>
                <a:cs typeface="Century Gothic"/>
                <a:sym typeface="Century Gothic"/>
              </a:rPr>
              <a:t>Manual Segmentation</a:t>
            </a:r>
            <a:r>
              <a:rPr lang="en">
                <a:latin typeface="Century Gothic"/>
                <a:ea typeface="Century Gothic"/>
                <a:cs typeface="Century Gothic"/>
                <a:sym typeface="Century Gothic"/>
              </a:rPr>
              <a:t> </a:t>
            </a:r>
            <a:endParaRPr>
              <a:latin typeface="Century Gothic"/>
              <a:ea typeface="Century Gothic"/>
              <a:cs typeface="Century Gothic"/>
              <a:sym typeface="Century Gothic"/>
            </a:endParaRPr>
          </a:p>
        </p:txBody>
      </p:sp>
      <p:sp>
        <p:nvSpPr>
          <p:cNvPr id="138" name="Google Shape;138;p26"/>
          <p:cNvSpPr txBox="1"/>
          <p:nvPr>
            <p:ph idx="1" type="body"/>
          </p:nvPr>
        </p:nvSpPr>
        <p:spPr>
          <a:xfrm>
            <a:off x="311700" y="840450"/>
            <a:ext cx="4128900" cy="1887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entury Gothic"/>
              <a:buChar char="-"/>
            </a:pPr>
            <a:r>
              <a:rPr lang="en" sz="1400">
                <a:latin typeface="Century Gothic"/>
                <a:ea typeface="Century Gothic"/>
                <a:cs typeface="Century Gothic"/>
                <a:sym typeface="Century Gothic"/>
              </a:rPr>
              <a:t>Tools: </a:t>
            </a:r>
            <a:r>
              <a:rPr b="1" lang="en" sz="1400">
                <a:latin typeface="Century Gothic"/>
                <a:ea typeface="Century Gothic"/>
                <a:cs typeface="Century Gothic"/>
                <a:sym typeface="Century Gothic"/>
              </a:rPr>
              <a:t>GIMP</a:t>
            </a:r>
            <a:r>
              <a:rPr lang="en" sz="1400">
                <a:latin typeface="Century Gothic"/>
                <a:ea typeface="Century Gothic"/>
                <a:cs typeface="Century Gothic"/>
                <a:sym typeface="Century Gothic"/>
              </a:rPr>
              <a:t> (brush &amp; bucket tool)</a:t>
            </a:r>
            <a:endParaRPr sz="1400">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 sz="1400">
                <a:latin typeface="Century Gothic"/>
                <a:ea typeface="Century Gothic"/>
                <a:cs typeface="Century Gothic"/>
                <a:sym typeface="Century Gothic"/>
              </a:rPr>
              <a:t>Outline</a:t>
            </a:r>
            <a:r>
              <a:rPr lang="en" sz="1400">
                <a:latin typeface="Century Gothic"/>
                <a:ea typeface="Century Gothic"/>
                <a:cs typeface="Century Gothic"/>
                <a:sym typeface="Century Gothic"/>
              </a:rPr>
              <a:t> brain images over a layer by using the brush tool to create a boundary between cortex &amp; everything else</a:t>
            </a:r>
            <a:endParaRPr sz="1400">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 sz="1400">
                <a:latin typeface="Century Gothic"/>
                <a:ea typeface="Century Gothic"/>
                <a:cs typeface="Century Gothic"/>
                <a:sym typeface="Century Gothic"/>
              </a:rPr>
              <a:t>Then using the bucket tool to fill in the boundary with color</a:t>
            </a:r>
            <a:endParaRPr sz="1400">
              <a:latin typeface="Century Gothic"/>
              <a:ea typeface="Century Gothic"/>
              <a:cs typeface="Century Gothic"/>
              <a:sym typeface="Century Gothic"/>
            </a:endParaRPr>
          </a:p>
        </p:txBody>
      </p:sp>
      <p:pic>
        <p:nvPicPr>
          <p:cNvPr id="139" name="Google Shape;139;p26" title="download Background Removed.png"/>
          <p:cNvPicPr preferRelativeResize="0"/>
          <p:nvPr/>
        </p:nvPicPr>
        <p:blipFill>
          <a:blip r:embed="rId4">
            <a:alphaModFix/>
          </a:blip>
          <a:stretch>
            <a:fillRect/>
          </a:stretch>
        </p:blipFill>
        <p:spPr>
          <a:xfrm>
            <a:off x="145425" y="92876"/>
            <a:ext cx="465275" cy="465275"/>
          </a:xfrm>
          <a:prstGeom prst="rect">
            <a:avLst/>
          </a:prstGeom>
          <a:noFill/>
          <a:ln>
            <a:noFill/>
          </a:ln>
        </p:spPr>
      </p:pic>
      <p:pic>
        <p:nvPicPr>
          <p:cNvPr id="140" name="Google Shape;140;p26" title="Screenshot 2025-08-04 at 1.52.06 PM.jpeg"/>
          <p:cNvPicPr preferRelativeResize="0"/>
          <p:nvPr/>
        </p:nvPicPr>
        <p:blipFill>
          <a:blip r:embed="rId5">
            <a:alphaModFix/>
          </a:blip>
          <a:stretch>
            <a:fillRect/>
          </a:stretch>
        </p:blipFill>
        <p:spPr>
          <a:xfrm>
            <a:off x="6005477" y="951325"/>
            <a:ext cx="1469433" cy="1285499"/>
          </a:xfrm>
          <a:prstGeom prst="rect">
            <a:avLst/>
          </a:prstGeom>
          <a:noFill/>
          <a:ln>
            <a:noFill/>
          </a:ln>
        </p:spPr>
      </p:pic>
      <p:pic>
        <p:nvPicPr>
          <p:cNvPr id="141" name="Google Shape;141;p26" title="Screenshot 2025-08-04 at 1.52.06 PM.jpeg"/>
          <p:cNvPicPr preferRelativeResize="0"/>
          <p:nvPr/>
        </p:nvPicPr>
        <p:blipFill>
          <a:blip r:embed="rId5">
            <a:alphaModFix/>
          </a:blip>
          <a:stretch>
            <a:fillRect/>
          </a:stretch>
        </p:blipFill>
        <p:spPr>
          <a:xfrm>
            <a:off x="311700" y="2933710"/>
            <a:ext cx="2270754" cy="1986534"/>
          </a:xfrm>
          <a:prstGeom prst="rect">
            <a:avLst/>
          </a:prstGeom>
          <a:noFill/>
          <a:ln>
            <a:noFill/>
          </a:ln>
        </p:spPr>
      </p:pic>
      <p:sp>
        <p:nvSpPr>
          <p:cNvPr id="142" name="Google Shape;142;p26"/>
          <p:cNvSpPr/>
          <p:nvPr/>
        </p:nvSpPr>
        <p:spPr>
          <a:xfrm>
            <a:off x="2744342" y="3830227"/>
            <a:ext cx="530400" cy="193500"/>
          </a:xfrm>
          <a:prstGeom prst="rightArrow">
            <a:avLst>
              <a:gd fmla="val 50000" name="adj1"/>
              <a:gd fmla="val 50000" name="adj2"/>
            </a:avLst>
          </a:prstGeom>
          <a:solidFill>
            <a:srgbClr val="0069A5"/>
          </a:solidFill>
          <a:ln>
            <a:noFill/>
          </a:ln>
        </p:spPr>
        <p:txBody>
          <a:bodyPr anchorCtr="0" anchor="ctr" bIns="84825" lIns="84825" spcFirstLastPara="1" rIns="84825" wrap="square" tIns="84825">
            <a:noAutofit/>
          </a:bodyPr>
          <a:lstStyle/>
          <a:p>
            <a:pPr indent="0" lvl="0" marL="0" rtl="0" algn="ctr">
              <a:spcBef>
                <a:spcPts val="0"/>
              </a:spcBef>
              <a:spcAft>
                <a:spcPts val="0"/>
              </a:spcAft>
              <a:buNone/>
            </a:pPr>
            <a:r>
              <a:t/>
            </a:r>
            <a:endParaRPr sz="1298"/>
          </a:p>
        </p:txBody>
      </p:sp>
      <p:sp>
        <p:nvSpPr>
          <p:cNvPr id="143" name="Google Shape;143;p26"/>
          <p:cNvSpPr/>
          <p:nvPr/>
        </p:nvSpPr>
        <p:spPr>
          <a:xfrm>
            <a:off x="5812342" y="3830227"/>
            <a:ext cx="530400" cy="193500"/>
          </a:xfrm>
          <a:prstGeom prst="rightArrow">
            <a:avLst>
              <a:gd fmla="val 50000" name="adj1"/>
              <a:gd fmla="val 50000" name="adj2"/>
            </a:avLst>
          </a:prstGeom>
          <a:solidFill>
            <a:srgbClr val="0069A5"/>
          </a:solidFill>
          <a:ln>
            <a:noFill/>
          </a:ln>
        </p:spPr>
        <p:txBody>
          <a:bodyPr anchorCtr="0" anchor="ctr" bIns="84825" lIns="84825" spcFirstLastPara="1" rIns="84825" wrap="square" tIns="84825">
            <a:noAutofit/>
          </a:bodyPr>
          <a:lstStyle/>
          <a:p>
            <a:pPr indent="0" lvl="0" marL="0" rtl="0" algn="ctr">
              <a:spcBef>
                <a:spcPts val="0"/>
              </a:spcBef>
              <a:spcAft>
                <a:spcPts val="0"/>
              </a:spcAft>
              <a:buNone/>
            </a:pPr>
            <a:r>
              <a:t/>
            </a:r>
            <a:endParaRPr sz="1298"/>
          </a:p>
        </p:txBody>
      </p:sp>
      <p:grpSp>
        <p:nvGrpSpPr>
          <p:cNvPr id="144" name="Google Shape;144;p26"/>
          <p:cNvGrpSpPr/>
          <p:nvPr/>
        </p:nvGrpSpPr>
        <p:grpSpPr>
          <a:xfrm>
            <a:off x="6447718" y="2833400"/>
            <a:ext cx="2483228" cy="2086859"/>
            <a:chOff x="6447718" y="2833400"/>
            <a:chExt cx="2483228" cy="2086859"/>
          </a:xfrm>
        </p:grpSpPr>
        <p:pic>
          <p:nvPicPr>
            <p:cNvPr id="145" name="Google Shape;145;p26" title="Screenshot 2025-08-04 at 1.52.00 PM.jpeg"/>
            <p:cNvPicPr preferRelativeResize="0"/>
            <p:nvPr/>
          </p:nvPicPr>
          <p:blipFill>
            <a:blip r:embed="rId6">
              <a:alphaModFix/>
            </a:blip>
            <a:stretch>
              <a:fillRect/>
            </a:stretch>
          </p:blipFill>
          <p:spPr>
            <a:xfrm>
              <a:off x="6447718" y="2933701"/>
              <a:ext cx="2270758" cy="1986558"/>
            </a:xfrm>
            <a:prstGeom prst="rect">
              <a:avLst/>
            </a:prstGeom>
            <a:noFill/>
            <a:ln>
              <a:noFill/>
            </a:ln>
          </p:spPr>
        </p:pic>
        <p:pic>
          <p:nvPicPr>
            <p:cNvPr id="146" name="Google Shape;146;p26" title="Screenshot 2025-08-04 at 2.00.06 PM.png"/>
            <p:cNvPicPr preferRelativeResize="0"/>
            <p:nvPr/>
          </p:nvPicPr>
          <p:blipFill>
            <a:blip r:embed="rId7">
              <a:alphaModFix/>
            </a:blip>
            <a:stretch>
              <a:fillRect/>
            </a:stretch>
          </p:blipFill>
          <p:spPr>
            <a:xfrm>
              <a:off x="8384875" y="2833400"/>
              <a:ext cx="546070" cy="502960"/>
            </a:xfrm>
            <a:prstGeom prst="rect">
              <a:avLst/>
            </a:prstGeom>
            <a:noFill/>
            <a:ln cap="flat" cmpd="sng" w="9525">
              <a:solidFill>
                <a:schemeClr val="dk1"/>
              </a:solidFill>
              <a:prstDash val="solid"/>
              <a:round/>
              <a:headEnd len="sm" w="sm" type="none"/>
              <a:tailEnd len="sm" w="sm" type="none"/>
            </a:ln>
          </p:spPr>
        </p:pic>
      </p:grpSp>
      <p:grpSp>
        <p:nvGrpSpPr>
          <p:cNvPr id="147" name="Google Shape;147;p26"/>
          <p:cNvGrpSpPr/>
          <p:nvPr/>
        </p:nvGrpSpPr>
        <p:grpSpPr>
          <a:xfrm>
            <a:off x="3436623" y="2881775"/>
            <a:ext cx="2513950" cy="2038479"/>
            <a:chOff x="3436623" y="2881775"/>
            <a:chExt cx="2513950" cy="2038479"/>
          </a:xfrm>
        </p:grpSpPr>
        <p:pic>
          <p:nvPicPr>
            <p:cNvPr id="148" name="Google Shape;148;p26" title="Screenshot 2025-08-04 at 1.54.51 PM.jpeg"/>
            <p:cNvPicPr preferRelativeResize="0"/>
            <p:nvPr/>
          </p:nvPicPr>
          <p:blipFill>
            <a:blip r:embed="rId8">
              <a:alphaModFix/>
            </a:blip>
            <a:stretch>
              <a:fillRect/>
            </a:stretch>
          </p:blipFill>
          <p:spPr>
            <a:xfrm>
              <a:off x="3436623" y="2933699"/>
              <a:ext cx="2270754" cy="1986555"/>
            </a:xfrm>
            <a:prstGeom prst="rect">
              <a:avLst/>
            </a:prstGeom>
            <a:noFill/>
            <a:ln>
              <a:noFill/>
            </a:ln>
          </p:spPr>
        </p:pic>
        <p:pic>
          <p:nvPicPr>
            <p:cNvPr id="149" name="Google Shape;149;p26" title="Screenshot 2025-08-04 at 2.00.16 PM.png"/>
            <p:cNvPicPr preferRelativeResize="0"/>
            <p:nvPr/>
          </p:nvPicPr>
          <p:blipFill>
            <a:blip r:embed="rId9">
              <a:alphaModFix/>
            </a:blip>
            <a:stretch>
              <a:fillRect/>
            </a:stretch>
          </p:blipFill>
          <p:spPr>
            <a:xfrm>
              <a:off x="5419670" y="2881775"/>
              <a:ext cx="530902" cy="502960"/>
            </a:xfrm>
            <a:prstGeom prst="rect">
              <a:avLst/>
            </a:prstGeom>
            <a:noFill/>
            <a:ln cap="flat" cmpd="sng" w="9525">
              <a:solidFill>
                <a:schemeClr val="dk1"/>
              </a:solidFill>
              <a:prstDash val="solid"/>
              <a:round/>
              <a:headEnd len="sm" w="sm" type="none"/>
              <a:tailEnd len="sm" w="sm" type="none"/>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7" title="demomanualsegmentation.webm">
            <a:hlinkClick r:id="rId3"/>
          </p:cNvPr>
          <p:cNvPicPr preferRelativeResize="0"/>
          <p:nvPr/>
        </p:nvPicPr>
        <p:blipFill>
          <a:blip r:embed="rId4">
            <a:alphaModFix/>
          </a:blip>
          <a:stretch>
            <a:fillRect/>
          </a:stretch>
        </p:blipFill>
        <p:spPr>
          <a:xfrm>
            <a:off x="152400" y="152400"/>
            <a:ext cx="8602133" cy="4838700"/>
          </a:xfrm>
          <a:prstGeom prst="rect">
            <a:avLst/>
          </a:prstGeom>
          <a:noFill/>
          <a:ln>
            <a:noFill/>
          </a:ln>
        </p:spPr>
      </p:pic>
      <p:pic>
        <p:nvPicPr>
          <p:cNvPr id="155" name="Google Shape;155;p27" title="demomanualsegmentation.webm">
            <a:hlinkClick r:id="rId5"/>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2361175" y="3121200"/>
            <a:ext cx="6367800" cy="11454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latin typeface="Century Gothic"/>
                <a:ea typeface="Century Gothic"/>
                <a:cs typeface="Century Gothic"/>
                <a:sym typeface="Century Gothic"/>
              </a:rPr>
              <a:t>..which is why we have automatic segmentation to compare</a:t>
            </a:r>
            <a:endParaRPr sz="3600">
              <a:latin typeface="Century Gothic"/>
              <a:ea typeface="Century Gothic"/>
              <a:cs typeface="Century Gothic"/>
              <a:sym typeface="Century Gothic"/>
            </a:endParaRPr>
          </a:p>
        </p:txBody>
      </p:sp>
      <p:sp>
        <p:nvSpPr>
          <p:cNvPr id="161" name="Google Shape;161;p28"/>
          <p:cNvSpPr txBox="1"/>
          <p:nvPr>
            <p:ph type="title"/>
          </p:nvPr>
        </p:nvSpPr>
        <p:spPr>
          <a:xfrm>
            <a:off x="549275" y="1004875"/>
            <a:ext cx="7649700" cy="114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solidFill>
                  <a:srgbClr val="45818E"/>
                </a:solidFill>
                <a:latin typeface="Century Gothic"/>
                <a:ea typeface="Century Gothic"/>
                <a:cs typeface="Century Gothic"/>
                <a:sym typeface="Century Gothic"/>
              </a:rPr>
              <a:t>But this takes a </a:t>
            </a:r>
            <a:r>
              <a:rPr lang="en" sz="4000">
                <a:solidFill>
                  <a:srgbClr val="45818E"/>
                </a:solidFill>
                <a:latin typeface="Century Gothic"/>
                <a:ea typeface="Century Gothic"/>
                <a:cs typeface="Century Gothic"/>
                <a:sym typeface="Century Gothic"/>
              </a:rPr>
              <a:t>long</a:t>
            </a:r>
            <a:r>
              <a:rPr lang="en" sz="4000">
                <a:solidFill>
                  <a:srgbClr val="45818E"/>
                </a:solidFill>
                <a:latin typeface="Century Gothic"/>
                <a:ea typeface="Century Gothic"/>
                <a:cs typeface="Century Gothic"/>
                <a:sym typeface="Century Gothic"/>
              </a:rPr>
              <a:t> time to do one by one…</a:t>
            </a:r>
            <a:endParaRPr sz="4000">
              <a:solidFill>
                <a:srgbClr val="45818E"/>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entury Gothic"/>
                <a:ea typeface="Century Gothic"/>
                <a:cs typeface="Century Gothic"/>
                <a:sym typeface="Century Gothic"/>
              </a:rPr>
              <a:t>Otsu Thresholding</a:t>
            </a:r>
            <a:endParaRPr>
              <a:latin typeface="Century Gothic"/>
              <a:ea typeface="Century Gothic"/>
              <a:cs typeface="Century Gothic"/>
              <a:sym typeface="Century Gothic"/>
            </a:endParaRPr>
          </a:p>
        </p:txBody>
      </p:sp>
      <p:sp>
        <p:nvSpPr>
          <p:cNvPr id="167" name="Google Shape;167;p29"/>
          <p:cNvSpPr/>
          <p:nvPr/>
        </p:nvSpPr>
        <p:spPr>
          <a:xfrm>
            <a:off x="4650825" y="119375"/>
            <a:ext cx="3672000" cy="1673400"/>
          </a:xfrm>
          <a:prstGeom prst="flowChartAlternateProcess">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entury Gothic"/>
                <a:ea typeface="Century Gothic"/>
                <a:cs typeface="Century Gothic"/>
                <a:sym typeface="Century Gothic"/>
              </a:rPr>
              <a:t>“Otsu's method is a popular technique employed for image thresholding. It separates an image into two classes, </a:t>
            </a:r>
            <a:r>
              <a:rPr b="1" lang="en">
                <a:latin typeface="Century Gothic"/>
                <a:ea typeface="Century Gothic"/>
                <a:cs typeface="Century Gothic"/>
                <a:sym typeface="Century Gothic"/>
              </a:rPr>
              <a:t>foreground</a:t>
            </a:r>
            <a:r>
              <a:rPr lang="en">
                <a:latin typeface="Century Gothic"/>
                <a:ea typeface="Century Gothic"/>
                <a:cs typeface="Century Gothic"/>
                <a:sym typeface="Century Gothic"/>
              </a:rPr>
              <a:t>, and </a:t>
            </a:r>
            <a:r>
              <a:rPr b="1" lang="en">
                <a:latin typeface="Century Gothic"/>
                <a:ea typeface="Century Gothic"/>
                <a:cs typeface="Century Gothic"/>
                <a:sym typeface="Century Gothic"/>
              </a:rPr>
              <a:t>background</a:t>
            </a:r>
            <a:r>
              <a:rPr lang="en">
                <a:latin typeface="Century Gothic"/>
                <a:ea typeface="Century Gothic"/>
                <a:cs typeface="Century Gothic"/>
                <a:sym typeface="Century Gothic"/>
              </a:rPr>
              <a:t>, based on the grayscale intensity values of its pixels”</a:t>
            </a:r>
            <a:endParaRPr>
              <a:latin typeface="Century Gothic"/>
              <a:ea typeface="Century Gothic"/>
              <a:cs typeface="Century Gothic"/>
              <a:sym typeface="Century Gothic"/>
            </a:endParaRPr>
          </a:p>
          <a:p>
            <a:pPr indent="0" lvl="0" marL="0" rtl="0" algn="ctr">
              <a:spcBef>
                <a:spcPts val="0"/>
              </a:spcBef>
              <a:spcAft>
                <a:spcPts val="0"/>
              </a:spcAft>
              <a:buNone/>
            </a:pPr>
            <a:r>
              <a:t/>
            </a:r>
            <a:endParaRPr/>
          </a:p>
        </p:txBody>
      </p:sp>
      <p:sp>
        <p:nvSpPr>
          <p:cNvPr id="168" name="Google Shape;168;p29"/>
          <p:cNvSpPr txBox="1"/>
          <p:nvPr/>
        </p:nvSpPr>
        <p:spPr>
          <a:xfrm>
            <a:off x="548075" y="3826025"/>
            <a:ext cx="461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endParaRPr>
          </a:p>
        </p:txBody>
      </p:sp>
      <p:pic>
        <p:nvPicPr>
          <p:cNvPr id="169" name="Google Shape;169;p29"/>
          <p:cNvPicPr preferRelativeResize="0"/>
          <p:nvPr/>
        </p:nvPicPr>
        <p:blipFill>
          <a:blip r:embed="rId3">
            <a:alphaModFix/>
          </a:blip>
          <a:stretch>
            <a:fillRect/>
          </a:stretch>
        </p:blipFill>
        <p:spPr>
          <a:xfrm>
            <a:off x="700325" y="1478400"/>
            <a:ext cx="7620000" cy="2381250"/>
          </a:xfrm>
          <a:prstGeom prst="rect">
            <a:avLst/>
          </a:prstGeom>
          <a:noFill/>
          <a:ln cap="flat" cmpd="sng" w="19050">
            <a:solidFill>
              <a:schemeClr val="dk1"/>
            </a:solidFill>
            <a:prstDash val="solid"/>
            <a:round/>
            <a:headEnd len="sm" w="sm" type="none"/>
            <a:tailEnd len="sm" w="sm" type="none"/>
          </a:ln>
        </p:spPr>
      </p:pic>
      <p:sp>
        <p:nvSpPr>
          <p:cNvPr id="170" name="Google Shape;170;p29"/>
          <p:cNvSpPr/>
          <p:nvPr/>
        </p:nvSpPr>
        <p:spPr>
          <a:xfrm>
            <a:off x="132500" y="3407000"/>
            <a:ext cx="3672000" cy="1673400"/>
          </a:xfrm>
          <a:prstGeom prst="flowChartAlternateProcess">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entury Gothic"/>
                <a:ea typeface="Century Gothic"/>
                <a:cs typeface="Century Gothic"/>
                <a:sym typeface="Century Gothic"/>
              </a:rPr>
              <a:t>Otsu Thresholding </a:t>
            </a:r>
            <a:r>
              <a:rPr lang="en">
                <a:latin typeface="Century Gothic"/>
                <a:ea typeface="Century Gothic"/>
                <a:cs typeface="Century Gothic"/>
                <a:sym typeface="Century Gothic"/>
              </a:rPr>
              <a:t>essentially</a:t>
            </a:r>
            <a:r>
              <a:rPr lang="en">
                <a:latin typeface="Century Gothic"/>
                <a:ea typeface="Century Gothic"/>
                <a:cs typeface="Century Gothic"/>
                <a:sym typeface="Century Gothic"/>
              </a:rPr>
              <a:t> plots the pixel values intensity on a </a:t>
            </a:r>
            <a:r>
              <a:rPr b="1" lang="en">
                <a:latin typeface="Century Gothic"/>
                <a:ea typeface="Century Gothic"/>
                <a:cs typeface="Century Gothic"/>
                <a:sym typeface="Century Gothic"/>
              </a:rPr>
              <a:t>histogram</a:t>
            </a:r>
            <a:r>
              <a:rPr lang="en">
                <a:latin typeface="Century Gothic"/>
                <a:ea typeface="Century Gothic"/>
                <a:cs typeface="Century Gothic"/>
                <a:sym typeface="Century Gothic"/>
              </a:rPr>
              <a:t>. The histogram is divided into 2 where the lightest values (first half) become the </a:t>
            </a:r>
            <a:r>
              <a:rPr b="1" lang="en">
                <a:latin typeface="Century Gothic"/>
                <a:ea typeface="Century Gothic"/>
                <a:cs typeface="Century Gothic"/>
                <a:sym typeface="Century Gothic"/>
              </a:rPr>
              <a:t>background</a:t>
            </a:r>
            <a:r>
              <a:rPr lang="en">
                <a:latin typeface="Century Gothic"/>
                <a:ea typeface="Century Gothic"/>
                <a:cs typeface="Century Gothic"/>
                <a:sym typeface="Century Gothic"/>
              </a:rPr>
              <a:t> and the the darkest values (second half) become </a:t>
            </a:r>
            <a:r>
              <a:rPr lang="en">
                <a:latin typeface="Century Gothic"/>
                <a:ea typeface="Century Gothic"/>
                <a:cs typeface="Century Gothic"/>
                <a:sym typeface="Century Gothic"/>
              </a:rPr>
              <a:t>the</a:t>
            </a:r>
            <a:r>
              <a:rPr lang="en">
                <a:latin typeface="Century Gothic"/>
                <a:ea typeface="Century Gothic"/>
                <a:cs typeface="Century Gothic"/>
                <a:sym typeface="Century Gothic"/>
              </a:rPr>
              <a:t> </a:t>
            </a:r>
            <a:r>
              <a:rPr b="1" lang="en">
                <a:latin typeface="Century Gothic"/>
                <a:ea typeface="Century Gothic"/>
                <a:cs typeface="Century Gothic"/>
                <a:sym typeface="Century Gothic"/>
              </a:rPr>
              <a:t>foreground</a:t>
            </a:r>
            <a:r>
              <a:rPr lang="en">
                <a:latin typeface="Century Gothic"/>
                <a:ea typeface="Century Gothic"/>
                <a:cs typeface="Century Gothic"/>
                <a:sym typeface="Century Gothic"/>
              </a:rPr>
              <a:t>. </a:t>
            </a:r>
            <a:endParaRPr>
              <a:latin typeface="Century Gothic"/>
              <a:ea typeface="Century Gothic"/>
              <a:cs typeface="Century Gothic"/>
              <a:sym typeface="Century Gothic"/>
            </a:endParaRPr>
          </a:p>
          <a:p>
            <a:pPr indent="0" lvl="0" marL="0" rtl="0" algn="ctr">
              <a:spcBef>
                <a:spcPts val="0"/>
              </a:spcBef>
              <a:spcAft>
                <a:spcPts val="0"/>
              </a:spcAft>
              <a:buNone/>
            </a:pPr>
            <a:r>
              <a:t/>
            </a:r>
            <a:endParaRPr/>
          </a:p>
        </p:txBody>
      </p:sp>
      <p:cxnSp>
        <p:nvCxnSpPr>
          <p:cNvPr id="171" name="Google Shape;171;p29"/>
          <p:cNvCxnSpPr>
            <a:stCxn id="170" idx="3"/>
            <a:endCxn id="169" idx="2"/>
          </p:cNvCxnSpPr>
          <p:nvPr/>
        </p:nvCxnSpPr>
        <p:spPr>
          <a:xfrm flipH="1" rot="10800000">
            <a:off x="3804500" y="3859700"/>
            <a:ext cx="705900" cy="384000"/>
          </a:xfrm>
          <a:prstGeom prst="straightConnector1">
            <a:avLst/>
          </a:prstGeom>
          <a:noFill/>
          <a:ln cap="flat" cmpd="sng" w="38100">
            <a:solidFill>
              <a:srgbClr val="FFFF00"/>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0" title="gif.gif"/>
          <p:cNvPicPr preferRelativeResize="0"/>
          <p:nvPr/>
        </p:nvPicPr>
        <p:blipFill>
          <a:blip r:embed="rId3">
            <a:alphaModFix/>
          </a:blip>
          <a:stretch>
            <a:fillRect/>
          </a:stretch>
        </p:blipFill>
        <p:spPr>
          <a:xfrm>
            <a:off x="4945100" y="552800"/>
            <a:ext cx="3887200" cy="1878813"/>
          </a:xfrm>
          <a:prstGeom prst="rect">
            <a:avLst/>
          </a:prstGeom>
          <a:noFill/>
          <a:ln>
            <a:noFill/>
          </a:ln>
        </p:spPr>
      </p:pic>
      <p:sp>
        <p:nvSpPr>
          <p:cNvPr id="177" name="Google Shape;177;p30"/>
          <p:cNvSpPr/>
          <p:nvPr/>
        </p:nvSpPr>
        <p:spPr>
          <a:xfrm>
            <a:off x="4487725" y="287400"/>
            <a:ext cx="2553300" cy="381300"/>
          </a:xfrm>
          <a:prstGeom prst="wedgeRoundRectCallout">
            <a:avLst>
              <a:gd fmla="val 40045" name="adj1"/>
              <a:gd fmla="val 110851" name="adj2"/>
              <a:gd fmla="val 0" name="adj3"/>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chemeClr val="lt1"/>
              </a:solidFill>
            </a:endParaRPr>
          </a:p>
          <a:p>
            <a:pPr indent="0" lvl="0" marL="0" rtl="0" algn="ctr">
              <a:spcBef>
                <a:spcPts val="0"/>
              </a:spcBef>
              <a:spcAft>
                <a:spcPts val="0"/>
              </a:spcAft>
              <a:buNone/>
            </a:pPr>
            <a:r>
              <a:rPr lang="en" sz="1600">
                <a:solidFill>
                  <a:schemeClr val="lt1"/>
                </a:solidFill>
              </a:rPr>
              <a:t>K = # of cluster groupings</a:t>
            </a:r>
            <a:endParaRPr sz="1600">
              <a:solidFill>
                <a:schemeClr val="lt1"/>
              </a:solidFill>
            </a:endParaRPr>
          </a:p>
          <a:p>
            <a:pPr indent="0" lvl="0" marL="0" rtl="0" algn="ctr">
              <a:spcBef>
                <a:spcPts val="0"/>
              </a:spcBef>
              <a:spcAft>
                <a:spcPts val="0"/>
              </a:spcAft>
              <a:buNone/>
            </a:pPr>
            <a:r>
              <a:t/>
            </a:r>
            <a:endParaRPr/>
          </a:p>
        </p:txBody>
      </p:sp>
      <p:sp>
        <p:nvSpPr>
          <p:cNvPr id="178" name="Google Shape;178;p30"/>
          <p:cNvSpPr txBox="1"/>
          <p:nvPr>
            <p:ph type="title"/>
          </p:nvPr>
        </p:nvSpPr>
        <p:spPr>
          <a:xfrm>
            <a:off x="247475" y="321950"/>
            <a:ext cx="3170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entury Gothic"/>
                <a:ea typeface="Century Gothic"/>
                <a:cs typeface="Century Gothic"/>
                <a:sym typeface="Century Gothic"/>
              </a:rPr>
              <a:t>K-Means Clustering</a:t>
            </a:r>
            <a:endParaRPr>
              <a:latin typeface="Century Gothic"/>
              <a:ea typeface="Century Gothic"/>
              <a:cs typeface="Century Gothic"/>
              <a:sym typeface="Century Gothic"/>
            </a:endParaRPr>
          </a:p>
        </p:txBody>
      </p:sp>
      <p:pic>
        <p:nvPicPr>
          <p:cNvPr id="179" name="Google Shape;179;p30" title="download.png"/>
          <p:cNvPicPr preferRelativeResize="0"/>
          <p:nvPr/>
        </p:nvPicPr>
        <p:blipFill>
          <a:blip r:embed="rId4">
            <a:alphaModFix/>
          </a:blip>
          <a:stretch>
            <a:fillRect/>
          </a:stretch>
        </p:blipFill>
        <p:spPr>
          <a:xfrm>
            <a:off x="477575" y="2677150"/>
            <a:ext cx="3887200" cy="1955900"/>
          </a:xfrm>
          <a:prstGeom prst="rect">
            <a:avLst/>
          </a:prstGeom>
          <a:noFill/>
          <a:ln>
            <a:noFill/>
          </a:ln>
        </p:spPr>
      </p:pic>
      <p:sp>
        <p:nvSpPr>
          <p:cNvPr id="180" name="Google Shape;180;p30"/>
          <p:cNvSpPr txBox="1"/>
          <p:nvPr/>
        </p:nvSpPr>
        <p:spPr>
          <a:xfrm>
            <a:off x="376175" y="1034425"/>
            <a:ext cx="4252500" cy="13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Century Gothic"/>
                <a:ea typeface="Century Gothic"/>
                <a:cs typeface="Century Gothic"/>
                <a:sym typeface="Century Gothic"/>
              </a:rPr>
              <a:t>Data is grouped into clusters by randomized points of data</a:t>
            </a:r>
            <a:endParaRPr sz="1600">
              <a:solidFill>
                <a:schemeClr val="lt2"/>
              </a:solidFill>
              <a:latin typeface="Century Gothic"/>
              <a:ea typeface="Century Gothic"/>
              <a:cs typeface="Century Gothic"/>
              <a:sym typeface="Century Gothic"/>
            </a:endParaRPr>
          </a:p>
          <a:p>
            <a:pPr indent="0" lvl="0" marL="0" rtl="0" algn="ctr">
              <a:spcBef>
                <a:spcPts val="0"/>
              </a:spcBef>
              <a:spcAft>
                <a:spcPts val="0"/>
              </a:spcAft>
              <a:buNone/>
            </a:pPr>
            <a:r>
              <a:t/>
            </a:r>
            <a:endParaRPr sz="1600">
              <a:solidFill>
                <a:schemeClr val="lt2"/>
              </a:solidFill>
              <a:latin typeface="Century Gothic"/>
              <a:ea typeface="Century Gothic"/>
              <a:cs typeface="Century Gothic"/>
              <a:sym typeface="Century Gothic"/>
            </a:endParaRPr>
          </a:p>
          <a:p>
            <a:pPr indent="0" lvl="0" marL="0" rtl="0" algn="ctr">
              <a:spcBef>
                <a:spcPts val="0"/>
              </a:spcBef>
              <a:spcAft>
                <a:spcPts val="0"/>
              </a:spcAft>
              <a:buNone/>
            </a:pPr>
            <a:r>
              <a:rPr lang="en" sz="1600">
                <a:solidFill>
                  <a:schemeClr val="lt2"/>
                </a:solidFill>
                <a:latin typeface="Century Gothic"/>
                <a:ea typeface="Century Gothic"/>
                <a:cs typeface="Century Gothic"/>
                <a:sym typeface="Century Gothic"/>
              </a:rPr>
              <a:t>The algorithm selects random points of data as the grouper</a:t>
            </a:r>
            <a:endParaRPr sz="1600">
              <a:solidFill>
                <a:schemeClr val="lt2"/>
              </a:solidFill>
              <a:latin typeface="Century Gothic"/>
              <a:ea typeface="Century Gothic"/>
              <a:cs typeface="Century Gothic"/>
              <a:sym typeface="Century Gothic"/>
            </a:endParaRPr>
          </a:p>
        </p:txBody>
      </p:sp>
      <p:sp>
        <p:nvSpPr>
          <p:cNvPr id="181" name="Google Shape;181;p30"/>
          <p:cNvSpPr/>
          <p:nvPr/>
        </p:nvSpPr>
        <p:spPr>
          <a:xfrm>
            <a:off x="2983275" y="3926150"/>
            <a:ext cx="234600" cy="195600"/>
          </a:xfrm>
          <a:prstGeom prst="mathMultiply">
            <a:avLst>
              <a:gd fmla="val 23520" name="adj1"/>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p30"/>
          <p:cNvSpPr/>
          <p:nvPr/>
        </p:nvSpPr>
        <p:spPr>
          <a:xfrm>
            <a:off x="3565850" y="3408075"/>
            <a:ext cx="234600" cy="195600"/>
          </a:xfrm>
          <a:prstGeom prst="mathMultiply">
            <a:avLst>
              <a:gd fmla="val 23520" name="adj1"/>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 name="Google Shape;183;p30"/>
          <p:cNvSpPr/>
          <p:nvPr/>
        </p:nvSpPr>
        <p:spPr>
          <a:xfrm>
            <a:off x="3680275" y="4121750"/>
            <a:ext cx="234600" cy="195600"/>
          </a:xfrm>
          <a:prstGeom prst="mathMultiply">
            <a:avLst>
              <a:gd fmla="val 23520" name="adj1"/>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 name="Google Shape;184;p30"/>
          <p:cNvSpPr/>
          <p:nvPr/>
        </p:nvSpPr>
        <p:spPr>
          <a:xfrm>
            <a:off x="4487725" y="287400"/>
            <a:ext cx="2553300" cy="381300"/>
          </a:xfrm>
          <a:prstGeom prst="wedgeRoundRectCallout">
            <a:avLst>
              <a:gd fmla="val -1306" name="adj1"/>
              <a:gd fmla="val 102308" name="adj2"/>
              <a:gd fmla="val 0" name="adj3"/>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chemeClr val="lt1"/>
              </a:solidFill>
            </a:endParaRPr>
          </a:p>
          <a:p>
            <a:pPr indent="0" lvl="0" marL="0" rtl="0" algn="ctr">
              <a:spcBef>
                <a:spcPts val="0"/>
              </a:spcBef>
              <a:spcAft>
                <a:spcPts val="0"/>
              </a:spcAft>
              <a:buNone/>
            </a:pPr>
            <a:r>
              <a:t/>
            </a:r>
            <a:endParaRPr/>
          </a:p>
        </p:txBody>
      </p:sp>
      <p:sp>
        <p:nvSpPr>
          <p:cNvPr id="185" name="Google Shape;185;p30"/>
          <p:cNvSpPr txBox="1"/>
          <p:nvPr/>
        </p:nvSpPr>
        <p:spPr>
          <a:xfrm>
            <a:off x="4910500" y="3280850"/>
            <a:ext cx="3887100" cy="8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Century Gothic"/>
                <a:ea typeface="Century Gothic"/>
                <a:cs typeface="Century Gothic"/>
                <a:sym typeface="Century Gothic"/>
              </a:rPr>
              <a:t>These clusters are</a:t>
            </a:r>
            <a:r>
              <a:rPr lang="en" sz="1600">
                <a:solidFill>
                  <a:schemeClr val="lt2"/>
                </a:solidFill>
                <a:latin typeface="Century Gothic"/>
                <a:ea typeface="Century Gothic"/>
                <a:cs typeface="Century Gothic"/>
                <a:sym typeface="Century Gothic"/>
              </a:rPr>
              <a:t> based on which division point is closest to it</a:t>
            </a:r>
            <a:endParaRPr sz="1600">
              <a:solidFill>
                <a:schemeClr val="lt2"/>
              </a:solidFill>
              <a:latin typeface="Century Gothic"/>
              <a:ea typeface="Century Gothic"/>
              <a:cs typeface="Century Gothic"/>
              <a:sym typeface="Century Gothic"/>
            </a:endParaRPr>
          </a:p>
          <a:p>
            <a:pPr indent="0" lvl="0" marL="0" rtl="0" algn="l">
              <a:spcBef>
                <a:spcPts val="0"/>
              </a:spcBef>
              <a:spcAft>
                <a:spcPts val="0"/>
              </a:spcAft>
              <a:buNone/>
            </a:pPr>
            <a:r>
              <a:t/>
            </a:r>
            <a:endParaRPr sz="1600">
              <a:solidFill>
                <a:schemeClr val="lt2"/>
              </a:solidFill>
            </a:endParaRPr>
          </a:p>
          <a:p>
            <a:pPr indent="0" lvl="0" marL="0" rtl="0" algn="l">
              <a:spcBef>
                <a:spcPts val="0"/>
              </a:spcBef>
              <a:spcAft>
                <a:spcPts val="0"/>
              </a:spcAft>
              <a:buNone/>
            </a:pPr>
            <a:r>
              <a:t/>
            </a:r>
            <a:endParaRPr sz="1800">
              <a:solidFill>
                <a:schemeClr val="lt2"/>
              </a:solidFill>
            </a:endParaRPr>
          </a:p>
        </p:txBody>
      </p:sp>
      <p:sp>
        <p:nvSpPr>
          <p:cNvPr id="186" name="Google Shape;186;p30"/>
          <p:cNvSpPr/>
          <p:nvPr/>
        </p:nvSpPr>
        <p:spPr>
          <a:xfrm rot="-283387">
            <a:off x="2969296" y="2702494"/>
            <a:ext cx="105659" cy="1269699"/>
          </a:xfrm>
          <a:prstGeom prst="downArrow">
            <a:avLst>
              <a:gd fmla="val 50000" name="adj1"/>
              <a:gd fmla="val 50000" name="adj2"/>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p30"/>
          <p:cNvSpPr/>
          <p:nvPr/>
        </p:nvSpPr>
        <p:spPr>
          <a:xfrm rot="-1389814">
            <a:off x="3386681" y="2374085"/>
            <a:ext cx="128890" cy="1127438"/>
          </a:xfrm>
          <a:prstGeom prst="downArrow">
            <a:avLst>
              <a:gd fmla="val 50000" name="adj1"/>
              <a:gd fmla="val 50000" name="adj2"/>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30"/>
          <p:cNvSpPr txBox="1"/>
          <p:nvPr/>
        </p:nvSpPr>
        <p:spPr>
          <a:xfrm>
            <a:off x="4514125" y="319800"/>
            <a:ext cx="2500500" cy="31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entury Gothic"/>
                <a:ea typeface="Century Gothic"/>
                <a:cs typeface="Century Gothic"/>
                <a:sym typeface="Century Gothic"/>
              </a:rPr>
              <a:t>K = # of cluster groupings</a:t>
            </a:r>
            <a:endParaRPr>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chemeClr val="lt2"/>
              </a:solidFill>
            </a:endParaRPr>
          </a:p>
        </p:txBody>
      </p:sp>
      <p:sp>
        <p:nvSpPr>
          <p:cNvPr id="189" name="Google Shape;189;p30"/>
          <p:cNvSpPr/>
          <p:nvPr/>
        </p:nvSpPr>
        <p:spPr>
          <a:xfrm>
            <a:off x="7572400" y="171500"/>
            <a:ext cx="1322100" cy="538200"/>
          </a:xfrm>
          <a:prstGeom prst="wedgeEllipseCallout">
            <a:avLst>
              <a:gd fmla="val -20833" name="adj1"/>
              <a:gd fmla="val 62500" name="adj2"/>
            </a:avLst>
          </a:prstGeom>
          <a:solidFill>
            <a:srgbClr val="FFF2CC"/>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There are 5 clusters here!</a:t>
            </a:r>
            <a:endParaRPr sz="1200"/>
          </a:p>
        </p:txBody>
      </p:sp>
      <p:sp>
        <p:nvSpPr>
          <p:cNvPr id="190" name="Google Shape;190;p30"/>
          <p:cNvSpPr/>
          <p:nvPr/>
        </p:nvSpPr>
        <p:spPr>
          <a:xfrm rot="3246157">
            <a:off x="4116122" y="4056660"/>
            <a:ext cx="1322110" cy="538156"/>
          </a:xfrm>
          <a:prstGeom prst="wedgeEllipseCallout">
            <a:avLst>
              <a:gd fmla="val -20833" name="adj1"/>
              <a:gd fmla="val 62500" name="adj2"/>
            </a:avLst>
          </a:prstGeom>
          <a:solidFill>
            <a:srgbClr val="FFF2CC"/>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There are 3 clusters here!</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nvSpPr>
        <p:spPr>
          <a:xfrm>
            <a:off x="214925" y="1002750"/>
            <a:ext cx="4252500" cy="3138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2"/>
              </a:buClr>
              <a:buSzPts val="1600"/>
              <a:buFont typeface="Century Gothic"/>
              <a:buChar char="●"/>
            </a:pPr>
            <a:r>
              <a:rPr lang="en" sz="1600">
                <a:solidFill>
                  <a:schemeClr val="lt2"/>
                </a:solidFill>
                <a:latin typeface="Century Gothic"/>
                <a:ea typeface="Century Gothic"/>
                <a:cs typeface="Century Gothic"/>
                <a:sym typeface="Century Gothic"/>
              </a:rPr>
              <a:t>The division points of each cluster are automatically readjusted to be equidistant to every other point</a:t>
            </a:r>
            <a:endParaRPr sz="1600">
              <a:solidFill>
                <a:schemeClr val="lt2"/>
              </a:solidFill>
              <a:latin typeface="Century Gothic"/>
              <a:ea typeface="Century Gothic"/>
              <a:cs typeface="Century Gothic"/>
              <a:sym typeface="Century Gothic"/>
            </a:endParaRPr>
          </a:p>
          <a:p>
            <a:pPr indent="0" lvl="0" marL="457200" rtl="0" algn="l">
              <a:spcBef>
                <a:spcPts val="0"/>
              </a:spcBef>
              <a:spcAft>
                <a:spcPts val="0"/>
              </a:spcAft>
              <a:buNone/>
            </a:pPr>
            <a:r>
              <a:t/>
            </a:r>
            <a:endParaRPr sz="1600">
              <a:solidFill>
                <a:schemeClr val="lt2"/>
              </a:solidFill>
            </a:endParaRPr>
          </a:p>
          <a:p>
            <a:pPr indent="0" lvl="0" marL="457200" rtl="0" algn="l">
              <a:spcBef>
                <a:spcPts val="0"/>
              </a:spcBef>
              <a:spcAft>
                <a:spcPts val="0"/>
              </a:spcAft>
              <a:buNone/>
            </a:pPr>
            <a:r>
              <a:t/>
            </a:r>
            <a:endParaRPr sz="1600">
              <a:solidFill>
                <a:schemeClr val="lt2"/>
              </a:solidFill>
            </a:endParaRPr>
          </a:p>
          <a:p>
            <a:pPr indent="-330200" lvl="0" marL="457200" rtl="0" algn="l">
              <a:spcBef>
                <a:spcPts val="0"/>
              </a:spcBef>
              <a:spcAft>
                <a:spcPts val="0"/>
              </a:spcAft>
              <a:buClr>
                <a:schemeClr val="lt2"/>
              </a:buClr>
              <a:buSzPts val="1600"/>
              <a:buFont typeface="Century Gothic"/>
              <a:buChar char="●"/>
            </a:pPr>
            <a:r>
              <a:rPr lang="en" sz="1600">
                <a:solidFill>
                  <a:schemeClr val="lt2"/>
                </a:solidFill>
                <a:latin typeface="Century Gothic"/>
                <a:ea typeface="Century Gothic"/>
                <a:cs typeface="Century Gothic"/>
                <a:sym typeface="Century Gothic"/>
              </a:rPr>
              <a:t>The clusters are reshaped again based on the closest distance to the division point</a:t>
            </a:r>
            <a:endParaRPr sz="1600">
              <a:solidFill>
                <a:schemeClr val="lt2"/>
              </a:solidFill>
              <a:latin typeface="Century Gothic"/>
              <a:ea typeface="Century Gothic"/>
              <a:cs typeface="Century Gothic"/>
              <a:sym typeface="Century Gothic"/>
            </a:endParaRPr>
          </a:p>
          <a:p>
            <a:pPr indent="0" lvl="0" marL="457200" rtl="0" algn="l">
              <a:spcBef>
                <a:spcPts val="0"/>
              </a:spcBef>
              <a:spcAft>
                <a:spcPts val="0"/>
              </a:spcAft>
              <a:buNone/>
            </a:pPr>
            <a:r>
              <a:t/>
            </a:r>
            <a:endParaRPr sz="1600">
              <a:solidFill>
                <a:schemeClr val="lt2"/>
              </a:solidFill>
            </a:endParaRPr>
          </a:p>
          <a:p>
            <a:pPr indent="0" lvl="0" marL="457200" rtl="0" algn="l">
              <a:spcBef>
                <a:spcPts val="0"/>
              </a:spcBef>
              <a:spcAft>
                <a:spcPts val="0"/>
              </a:spcAft>
              <a:buNone/>
            </a:pPr>
            <a:r>
              <a:t/>
            </a:r>
            <a:endParaRPr sz="1600">
              <a:solidFill>
                <a:schemeClr val="lt2"/>
              </a:solidFill>
            </a:endParaRPr>
          </a:p>
          <a:p>
            <a:pPr indent="-330200" lvl="0" marL="457200" rtl="0" algn="l">
              <a:spcBef>
                <a:spcPts val="0"/>
              </a:spcBef>
              <a:spcAft>
                <a:spcPts val="0"/>
              </a:spcAft>
              <a:buClr>
                <a:schemeClr val="lt2"/>
              </a:buClr>
              <a:buSzPts val="1600"/>
              <a:buFont typeface="Century Gothic"/>
              <a:buChar char="●"/>
            </a:pPr>
            <a:r>
              <a:rPr lang="en" sz="1600">
                <a:solidFill>
                  <a:schemeClr val="lt2"/>
                </a:solidFill>
                <a:latin typeface="Century Gothic"/>
                <a:ea typeface="Century Gothic"/>
                <a:cs typeface="Century Gothic"/>
                <a:sym typeface="Century Gothic"/>
              </a:rPr>
              <a:t>This process repeats until a cluster cannot be readjusted further</a:t>
            </a:r>
            <a:endParaRPr sz="1600">
              <a:solidFill>
                <a:schemeClr val="lt2"/>
              </a:solidFill>
              <a:latin typeface="Century Gothic"/>
              <a:ea typeface="Century Gothic"/>
              <a:cs typeface="Century Gothic"/>
              <a:sym typeface="Century Gothic"/>
            </a:endParaRPr>
          </a:p>
        </p:txBody>
      </p:sp>
      <p:sp>
        <p:nvSpPr>
          <p:cNvPr id="196" name="Google Shape;196;p31"/>
          <p:cNvSpPr txBox="1"/>
          <p:nvPr>
            <p:ph type="title"/>
          </p:nvPr>
        </p:nvSpPr>
        <p:spPr>
          <a:xfrm>
            <a:off x="214925" y="196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entury Gothic"/>
                <a:ea typeface="Century Gothic"/>
                <a:cs typeface="Century Gothic"/>
                <a:sym typeface="Century Gothic"/>
              </a:rPr>
              <a:t>K-Means Clustering</a:t>
            </a:r>
            <a:endParaRPr>
              <a:latin typeface="Century Gothic"/>
              <a:ea typeface="Century Gothic"/>
              <a:cs typeface="Century Gothic"/>
              <a:sym typeface="Century Gothic"/>
            </a:endParaRPr>
          </a:p>
        </p:txBody>
      </p:sp>
      <p:pic>
        <p:nvPicPr>
          <p:cNvPr id="197" name="Google Shape;197;p31" title="kmeansdemo.mov4.mov">
            <a:hlinkClick r:id="rId3"/>
          </p:cNvPr>
          <p:cNvPicPr preferRelativeResize="0"/>
          <p:nvPr/>
        </p:nvPicPr>
        <p:blipFill>
          <a:blip r:embed="rId4">
            <a:alphaModFix/>
          </a:blip>
          <a:stretch>
            <a:fillRect/>
          </a:stretch>
        </p:blipFill>
        <p:spPr>
          <a:xfrm>
            <a:off x="4649175" y="1375725"/>
            <a:ext cx="4252502" cy="2392038"/>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Custom 3">
      <a:dk1>
        <a:srgbClr val="0067A0"/>
      </a:dk1>
      <a:lt1>
        <a:srgbClr val="FFFFFF"/>
      </a:lt1>
      <a:dk2>
        <a:srgbClr val="242A6A"/>
      </a:dk2>
      <a:lt2>
        <a:srgbClr val="FFFFFF"/>
      </a:lt2>
      <a:accent1>
        <a:srgbClr val="00C1D3"/>
      </a:accent1>
      <a:accent2>
        <a:srgbClr val="B2009C"/>
      </a:accent2>
      <a:accent3>
        <a:srgbClr val="00A07C"/>
      </a:accent3>
      <a:accent4>
        <a:srgbClr val="F57700"/>
      </a:accent4>
      <a:accent5>
        <a:srgbClr val="E0004D"/>
      </a:accent5>
      <a:accent6>
        <a:srgbClr val="AFCB00"/>
      </a:accent6>
      <a:hlink>
        <a:srgbClr val="B0B3B1"/>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